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60" d="100"/>
          <a:sy n="160" d="100"/>
        </p:scale>
        <p:origin x="171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99A00-13D1-44F2-8405-FEF1151069CC}" type="datetimeFigureOut">
              <a:rPr lang="en-US" smtClean="0"/>
              <a:t>7/5/2019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2A7D4-42C0-4263-A555-BAED25032506}" type="slidenum">
              <a:rPr lang="en-US" smtClean="0"/>
              <a:t>‹#›</a:t>
            </a:fld>
            <a:endParaRPr lang="en-US"/>
          </a:p>
        </p:txBody>
      </p:sp>
    </p:spTree>
    <p:extLst>
      <p:ext uri="{BB962C8B-B14F-4D97-AF65-F5344CB8AC3E}">
        <p14:creationId xmlns:p14="http://schemas.microsoft.com/office/powerpoint/2010/main" val="111413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DEAAA9-0EE5-934C-9C20-626122D254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457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0878" y="6373415"/>
            <a:ext cx="4035560" cy="292609"/>
          </a:xfrm>
          <a:prstGeom prst="rect">
            <a:avLst/>
          </a:prstGeom>
        </p:spPr>
      </p:pic>
      <p:pic>
        <p:nvPicPr>
          <p:cNvPr id="3" name="Picture 4" descr="A close up of a logo&#10;&#10;Description generated with very high confidence">
            <a:extLst>
              <a:ext uri="{FF2B5EF4-FFF2-40B4-BE49-F238E27FC236}">
                <a16:creationId xmlns:a16="http://schemas.microsoft.com/office/drawing/2014/main" id="{47C654FA-EB6C-44B6-A988-980B87AB6E5B}"/>
              </a:ext>
            </a:extLst>
          </p:cNvPr>
          <p:cNvPicPr>
            <a:picLocks noChangeAspect="1"/>
          </p:cNvPicPr>
          <p:nvPr userDrawn="1"/>
        </p:nvPicPr>
        <p:blipFill>
          <a:blip r:embed="rId3"/>
          <a:stretch>
            <a:fillRect/>
          </a:stretch>
        </p:blipFill>
        <p:spPr>
          <a:xfrm>
            <a:off x="2674833" y="264851"/>
            <a:ext cx="3807651" cy="1516008"/>
          </a:xfrm>
          <a:prstGeom prst="rect">
            <a:avLst/>
          </a:prstGeom>
        </p:spPr>
      </p:pic>
    </p:spTree>
    <p:extLst>
      <p:ext uri="{BB962C8B-B14F-4D97-AF65-F5344CB8AC3E}">
        <p14:creationId xmlns:p14="http://schemas.microsoft.com/office/powerpoint/2010/main" val="339229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08F8152-EBFA-436C-9136-F497DD26068D}" type="datetime1">
              <a:rPr lang="en-US" smtClean="0"/>
              <a:t>7/5/2019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E8D36EC-2BC4-4A25-9282-841E40183D66}" type="slidenum">
              <a:rPr lang="en-US" smtClean="0"/>
              <a:t>‹#›</a:t>
            </a:fld>
            <a:endParaRPr lang="en-US" dirty="0"/>
          </a:p>
        </p:txBody>
      </p:sp>
    </p:spTree>
    <p:extLst>
      <p:ext uri="{BB962C8B-B14F-4D97-AF65-F5344CB8AC3E}">
        <p14:creationId xmlns:p14="http://schemas.microsoft.com/office/powerpoint/2010/main" val="343805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95700" y="6356351"/>
            <a:ext cx="2057400" cy="365125"/>
          </a:xfrm>
          <a:prstGeom prst="rect">
            <a:avLst/>
          </a:prstGeom>
        </p:spPr>
        <p:txBody>
          <a:bodyPr/>
          <a:lstStyle>
            <a:lvl1pPr algn="ctr">
              <a:defRPr sz="1200"/>
            </a:lvl1pPr>
          </a:lstStyle>
          <a:p>
            <a:fld id="{5DA359F6-BBD8-4984-BD5F-FAAAABA54B39}" type="datetime1">
              <a:rPr lang="en-US" smtClean="0">
                <a:solidFill>
                  <a:prstClr val="black">
                    <a:tint val="75000"/>
                  </a:prstClr>
                </a:solidFill>
              </a:rPr>
              <a:t>7/5/2019</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0" y="6350001"/>
            <a:ext cx="2057400" cy="365125"/>
          </a:xfrm>
          <a:prstGeom prst="rect">
            <a:avLst/>
          </a:prstGeom>
        </p:spPr>
        <p:txBody>
          <a:bodyPr/>
          <a:lstStyle>
            <a:lvl1pPr>
              <a:defRPr sz="1350"/>
            </a:lvl1pPr>
          </a:lstStyle>
          <a:p>
            <a:pPr algn="l"/>
            <a:fld id="{0A8E9E71-EE66-4C7C-971E-FC02E2B4BB2D}" type="slidenum">
              <a:rPr lang="en-US" smtClean="0">
                <a:solidFill>
                  <a:prstClr val="black">
                    <a:tint val="75000"/>
                  </a:prstClr>
                </a:solidFill>
              </a:rPr>
              <a:pPr algn="l"/>
              <a:t>‹#›</a:t>
            </a:fld>
            <a:endParaRPr lang="en-US" dirty="0">
              <a:solidFill>
                <a:prstClr val="black">
                  <a:tint val="75000"/>
                </a:prstClr>
              </a:solidFill>
            </a:endParaRPr>
          </a:p>
        </p:txBody>
      </p:sp>
    </p:spTree>
    <p:extLst>
      <p:ext uri="{BB962C8B-B14F-4D97-AF65-F5344CB8AC3E}">
        <p14:creationId xmlns:p14="http://schemas.microsoft.com/office/powerpoint/2010/main" val="301344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5" name="Shape 173"/>
          <p:cNvSpPr/>
          <p:nvPr userDrawn="1"/>
        </p:nvSpPr>
        <p:spPr>
          <a:xfrm>
            <a:off x="1" y="1"/>
            <a:ext cx="9144000" cy="1181437"/>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94" name="Shape 94"/>
          <p:cNvSpPr>
            <a:spLocks noGrp="1"/>
          </p:cNvSpPr>
          <p:nvPr>
            <p:ph type="title"/>
          </p:nvPr>
        </p:nvSpPr>
        <p:spPr>
          <a:xfrm>
            <a:off x="628650" y="6269"/>
            <a:ext cx="7886700" cy="1175169"/>
          </a:xfrm>
          <a:prstGeom prst="rect">
            <a:avLst/>
          </a:prstGeom>
        </p:spPr>
        <p:txBody>
          <a:bodyPr/>
          <a:lstStyle/>
          <a:p>
            <a:r>
              <a:t>Click to edit Master title style</a:t>
            </a:r>
          </a:p>
        </p:txBody>
      </p:sp>
      <p:sp>
        <p:nvSpPr>
          <p:cNvPr id="95" name="Shape 95"/>
          <p:cNvSpPr>
            <a:spLocks noGrp="1"/>
          </p:cNvSpPr>
          <p:nvPr>
            <p:ph type="body" idx="1"/>
          </p:nvPr>
        </p:nvSpPr>
        <p:spPr>
          <a:xfrm>
            <a:off x="628650" y="1825625"/>
            <a:ext cx="7886700" cy="4351338"/>
          </a:xfrm>
          <a:prstGeom prst="rect">
            <a:avLst/>
          </a:prstGeom>
        </p:spPr>
        <p:txBody>
          <a:bodyPr/>
          <a:lstStyle/>
          <a:p>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96" name="Shape 96"/>
          <p:cNvSpPr>
            <a:spLocks noGrp="1"/>
          </p:cNvSpPr>
          <p:nvPr>
            <p:ph type="sldNum" sz="quarter" idx="2"/>
          </p:nvPr>
        </p:nvSpPr>
        <p:spPr>
          <a:xfrm>
            <a:off x="4440010" y="6404293"/>
            <a:ext cx="263980" cy="269239"/>
          </a:xfrm>
          <a:prstGeom prst="rect">
            <a:avLst/>
          </a:prstGeom>
        </p:spPr>
        <p:txBody>
          <a:bodyPr/>
          <a:lstStyle/>
          <a:p>
            <a:fld id="{86CB4B4D-7CA3-9044-876B-883B54F8677D}" type="slidenum">
              <a:rPr/>
              <a:t>‹#›</a:t>
            </a:fld>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7355" b="50929"/>
          <a:stretch>
            <a:fillRect/>
          </a:stretch>
        </p:blipFill>
        <p:spPr>
          <a:xfrm>
            <a:off x="7641030" y="6451394"/>
            <a:ext cx="1057520" cy="17503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034" y="6451395"/>
            <a:ext cx="3105497" cy="225172"/>
          </a:xfrm>
          <a:prstGeom prst="rect">
            <a:avLst/>
          </a:prstGeom>
        </p:spPr>
      </p:pic>
    </p:spTree>
    <p:extLst>
      <p:ext uri="{BB962C8B-B14F-4D97-AF65-F5344CB8AC3E}">
        <p14:creationId xmlns:p14="http://schemas.microsoft.com/office/powerpoint/2010/main" val="36549629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Shape 134"/>
          <p:cNvSpPr/>
          <p:nvPr userDrawn="1"/>
        </p:nvSpPr>
        <p:spPr>
          <a:xfrm>
            <a:off x="1" y="2"/>
            <a:ext cx="9144000" cy="1181437"/>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32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7355" b="50929"/>
          <a:stretch/>
        </p:blipFill>
        <p:spPr>
          <a:xfrm>
            <a:off x="7719907" y="6432285"/>
            <a:ext cx="1257946" cy="208212"/>
          </a:xfrm>
          <a:prstGeom prst="rect">
            <a:avLst/>
          </a:prstGeom>
        </p:spPr>
      </p:pic>
      <p:grpSp>
        <p:nvGrpSpPr>
          <p:cNvPr id="7" name="Group 6"/>
          <p:cNvGrpSpPr/>
          <p:nvPr userDrawn="1"/>
        </p:nvGrpSpPr>
        <p:grpSpPr>
          <a:xfrm>
            <a:off x="1" y="6432285"/>
            <a:ext cx="3183653" cy="645433"/>
            <a:chOff x="815590" y="5658565"/>
            <a:chExt cx="3183653" cy="645433"/>
          </a:xfrm>
        </p:grpSpPr>
        <p:sp>
          <p:nvSpPr>
            <p:cNvPr id="6" name="Shape 134"/>
            <p:cNvSpPr/>
            <p:nvPr userDrawn="1"/>
          </p:nvSpPr>
          <p:spPr>
            <a:xfrm>
              <a:off x="815590" y="5658565"/>
              <a:ext cx="3183653" cy="430735"/>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sp>
          <p:nvSpPr>
            <p:cNvPr id="5" name="Rectangle 4"/>
            <p:cNvSpPr/>
            <p:nvPr userDrawn="1"/>
          </p:nvSpPr>
          <p:spPr>
            <a:xfrm>
              <a:off x="815590" y="5658565"/>
              <a:ext cx="3183653" cy="645433"/>
            </a:xfrm>
            <a:prstGeom prst="rect">
              <a:avLst/>
            </a:prstGeom>
          </p:spPr>
          <p:txBody>
            <a:bodyPr wrap="square">
              <a:spAutoFit/>
            </a:bodyPr>
            <a:lstStyle/>
            <a:p>
              <a:pPr algn="ctr">
                <a:lnSpc>
                  <a:spcPct val="119000"/>
                </a:lnSpc>
                <a:spcAft>
                  <a:spcPts val="600"/>
                </a:spcAft>
              </a:pPr>
              <a:r>
                <a:rPr lang="en-US" kern="1400" dirty="0">
                  <a:solidFill>
                    <a:srgbClr val="FFF9D9"/>
                  </a:solidFill>
                  <a:latin typeface="Arial" panose="020B0604020202020204" pitchFamily="34" charset="0"/>
                  <a:cs typeface="Arial" panose="020B0604020202020204" pitchFamily="34" charset="0"/>
                </a:rPr>
                <a:t>Secure  Facilitate  Ensure</a:t>
              </a:r>
              <a:endParaRPr lang="en-US" sz="8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US" sz="800" kern="1400" dirty="0">
                  <a:solidFill>
                    <a:srgbClr val="000000"/>
                  </a:solidFill>
                  <a:latin typeface="Arial" panose="020B0604020202020204" pitchFamily="34" charset="0"/>
                  <a:cs typeface="Arial" panose="020B0604020202020204" pitchFamily="34" charset="0"/>
                </a:rPr>
                <a:t> </a:t>
              </a:r>
              <a:endParaRPr lang="en-US" sz="800" kern="1400" dirty="0">
                <a:ln>
                  <a:noFill/>
                </a:ln>
                <a:solidFill>
                  <a:srgbClr val="000000"/>
                </a:solidFill>
                <a:effectLst/>
                <a:latin typeface="Arial" panose="020B0604020202020204" pitchFamily="34" charset="0"/>
                <a:cs typeface="Arial" panose="020B0604020202020204" pitchFamily="34" charset="0"/>
              </a:endParaRPr>
            </a:p>
          </p:txBody>
        </p:sp>
      </p:grpSp>
      <p:sp>
        <p:nvSpPr>
          <p:cNvPr id="8" name="Title 7">
            <a:extLst>
              <a:ext uri="{FF2B5EF4-FFF2-40B4-BE49-F238E27FC236}">
                <a16:creationId xmlns:a16="http://schemas.microsoft.com/office/drawing/2014/main" id="{033C5350-86BA-49FC-84F9-258D8D72195C}"/>
              </a:ext>
            </a:extLst>
          </p:cNvPr>
          <p:cNvSpPr>
            <a:spLocks noGrp="1"/>
          </p:cNvSpPr>
          <p:nvPr>
            <p:ph type="title"/>
          </p:nvPr>
        </p:nvSpPr>
        <p:spPr>
          <a:xfrm>
            <a:off x="314325" y="305800"/>
            <a:ext cx="8515350" cy="569839"/>
          </a:xfrm>
          <a:prstGeom prst="rect">
            <a:avLst/>
          </a:prstGeom>
        </p:spPr>
        <p:txBody>
          <a:bodyPr/>
          <a:lstStyle>
            <a:lvl1pPr algn="ctr">
              <a:defRPr sz="3200" b="1">
                <a:solidFill>
                  <a:srgbClr val="FFF9D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7ED3B149-2D8F-4557-9574-48908539D937}"/>
              </a:ext>
            </a:extLst>
          </p:cNvPr>
          <p:cNvSpPr>
            <a:spLocks noGrp="1"/>
          </p:cNvSpPr>
          <p:nvPr>
            <p:ph type="body" sz="quarter" idx="10"/>
          </p:nvPr>
        </p:nvSpPr>
        <p:spPr>
          <a:xfrm>
            <a:off x="314325" y="1314449"/>
            <a:ext cx="8515350" cy="490313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4123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4_Custom Layout">
    <p:spTree>
      <p:nvGrpSpPr>
        <p:cNvPr id="1" name="Shape 22"/>
        <p:cNvGrpSpPr/>
        <p:nvPr/>
      </p:nvGrpSpPr>
      <p:grpSpPr>
        <a:xfrm>
          <a:off x="0" y="0"/>
          <a:ext cx="0" cy="0"/>
          <a:chOff x="0" y="0"/>
          <a:chExt cx="0" cy="0"/>
        </a:xfrm>
      </p:grpSpPr>
      <p:sp>
        <p:nvSpPr>
          <p:cNvPr id="23" name="Google Shape;23;p6"/>
          <p:cNvSpPr/>
          <p:nvPr/>
        </p:nvSpPr>
        <p:spPr>
          <a:xfrm>
            <a:off x="1" y="2"/>
            <a:ext cx="9144000" cy="1181400"/>
          </a:xfrm>
          <a:prstGeom prst="rect">
            <a:avLst/>
          </a:prstGeom>
          <a:solidFill>
            <a:srgbClr val="C8102E"/>
          </a:solidFill>
          <a:ln>
            <a:noFill/>
          </a:ln>
          <a:effectLst>
            <a:outerShdw blurRad="50800" dist="38100" dir="2700000" rotWithShape="0">
              <a:srgbClr val="000000">
                <a:alpha val="40000"/>
              </a:srgbClr>
            </a:outerShdw>
          </a:effectLst>
        </p:spPr>
        <p:txBody>
          <a:bodyPr spcFirstLastPara="1" wrap="square" lIns="45700" tIns="45700" rIns="45700" bIns="45700" anchor="ctr" anchorCtr="0">
            <a:noAutofit/>
          </a:bodyPr>
          <a:lstStyle/>
          <a:p>
            <a:pPr marL="0" marR="0" lvl="0" indent="0" algn="ctr" rtl="0">
              <a:spcBef>
                <a:spcPts val="0"/>
              </a:spcBef>
              <a:spcAft>
                <a:spcPts val="0"/>
              </a:spcAft>
              <a:buNone/>
            </a:pPr>
            <a:endParaRPr sz="3200" b="1" i="0" u="none" strike="noStrike" cap="none">
              <a:solidFill>
                <a:schemeClr val="lt1"/>
              </a:solidFill>
              <a:latin typeface="Arial"/>
              <a:ea typeface="Arial"/>
              <a:cs typeface="Arial"/>
              <a:sym typeface="Arial"/>
            </a:endParaRPr>
          </a:p>
        </p:txBody>
      </p:sp>
      <p:pic>
        <p:nvPicPr>
          <p:cNvPr id="24" name="Google Shape;24;p6"/>
          <p:cNvPicPr preferRelativeResize="0"/>
          <p:nvPr/>
        </p:nvPicPr>
        <p:blipFill rotWithShape="1">
          <a:blip r:embed="rId2">
            <a:alphaModFix/>
          </a:blip>
          <a:srcRect t="7354" b="50930"/>
          <a:stretch/>
        </p:blipFill>
        <p:spPr>
          <a:xfrm>
            <a:off x="7719907" y="6432285"/>
            <a:ext cx="1257946" cy="208212"/>
          </a:xfrm>
          <a:prstGeom prst="rect">
            <a:avLst/>
          </a:prstGeom>
          <a:noFill/>
          <a:ln>
            <a:noFill/>
          </a:ln>
        </p:spPr>
      </p:pic>
      <p:grpSp>
        <p:nvGrpSpPr>
          <p:cNvPr id="25" name="Google Shape;25;p6"/>
          <p:cNvGrpSpPr/>
          <p:nvPr/>
        </p:nvGrpSpPr>
        <p:grpSpPr>
          <a:xfrm>
            <a:off x="1" y="6432285"/>
            <a:ext cx="3183600" cy="645300"/>
            <a:chOff x="815590" y="5658565"/>
            <a:chExt cx="3183600" cy="645300"/>
          </a:xfrm>
        </p:grpSpPr>
        <p:sp>
          <p:nvSpPr>
            <p:cNvPr id="26" name="Google Shape;26;p6"/>
            <p:cNvSpPr/>
            <p:nvPr/>
          </p:nvSpPr>
          <p:spPr>
            <a:xfrm>
              <a:off x="815590" y="5658565"/>
              <a:ext cx="3183600" cy="430800"/>
            </a:xfrm>
            <a:prstGeom prst="rect">
              <a:avLst/>
            </a:prstGeom>
            <a:solidFill>
              <a:srgbClr val="C8102E"/>
            </a:solidFill>
            <a:ln>
              <a:noFill/>
            </a:ln>
            <a:effectLst>
              <a:outerShdw blurRad="50800" dist="38100" dir="2700000" rotWithShape="0">
                <a:srgbClr val="000000">
                  <a:alpha val="40000"/>
                </a:srgbClr>
              </a:outerShdw>
            </a:effectLst>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7" name="Google Shape;27;p6"/>
            <p:cNvSpPr/>
            <p:nvPr/>
          </p:nvSpPr>
          <p:spPr>
            <a:xfrm>
              <a:off x="815590" y="5658565"/>
              <a:ext cx="3183600" cy="645300"/>
            </a:xfrm>
            <a:prstGeom prst="rect">
              <a:avLst/>
            </a:prstGeom>
            <a:noFill/>
            <a:ln>
              <a:noFill/>
            </a:ln>
          </p:spPr>
          <p:txBody>
            <a:bodyPr spcFirstLastPara="1" wrap="square" lIns="91425" tIns="45700" rIns="91425" bIns="45700" anchor="t" anchorCtr="0">
              <a:noAutofit/>
            </a:bodyPr>
            <a:lstStyle/>
            <a:p>
              <a:pPr marL="0" marR="0" lvl="0" indent="0" algn="ctr" rtl="0">
                <a:lnSpc>
                  <a:spcPct val="119000"/>
                </a:lnSpc>
                <a:spcBef>
                  <a:spcPts val="0"/>
                </a:spcBef>
                <a:spcAft>
                  <a:spcPts val="0"/>
                </a:spcAft>
                <a:buNone/>
              </a:pPr>
              <a:r>
                <a:rPr lang="en-US" sz="1800" b="0" i="0" u="none" strike="noStrike" cap="none">
                  <a:solidFill>
                    <a:srgbClr val="FFF9D9"/>
                  </a:solidFill>
                  <a:latin typeface="Arial"/>
                  <a:ea typeface="Arial"/>
                  <a:cs typeface="Arial"/>
                  <a:sym typeface="Arial"/>
                </a:rPr>
                <a:t>Secure  Facilitate  Ensure</a:t>
              </a:r>
              <a:endParaRPr sz="800" b="0" i="0" u="none" strike="noStrike" cap="none">
                <a:solidFill>
                  <a:srgbClr val="000000"/>
                </a:solidFill>
                <a:latin typeface="Arial"/>
                <a:ea typeface="Arial"/>
                <a:cs typeface="Arial"/>
                <a:sym typeface="Arial"/>
              </a:endParaRPr>
            </a:p>
            <a:p>
              <a:pPr marL="0" marR="0" lvl="0" indent="0" algn="l" rtl="0">
                <a:lnSpc>
                  <a:spcPct val="119000"/>
                </a:lnSpc>
                <a:spcBef>
                  <a:spcPts val="600"/>
                </a:spcBef>
                <a:spcAft>
                  <a:spcPts val="0"/>
                </a:spcAft>
                <a:buNone/>
              </a:pPr>
              <a:r>
                <a:rPr lang="en-US" sz="800" b="0" i="0" u="none" strike="noStrike" cap="none">
                  <a:solidFill>
                    <a:srgbClr val="000000"/>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grpSp>
      <p:sp>
        <p:nvSpPr>
          <p:cNvPr id="28" name="Google Shape;28;p6"/>
          <p:cNvSpPr txBox="1">
            <a:spLocks noGrp="1"/>
          </p:cNvSpPr>
          <p:nvPr>
            <p:ph type="title"/>
          </p:nvPr>
        </p:nvSpPr>
        <p:spPr>
          <a:xfrm>
            <a:off x="314325" y="305800"/>
            <a:ext cx="8515200" cy="569700"/>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FFF9D9"/>
              </a:buClr>
              <a:buSzPts val="3200"/>
              <a:buFont typeface="Arial"/>
              <a:buNone/>
              <a:defRPr sz="3200" b="1" i="0" u="none" strike="noStrike" cap="none">
                <a:solidFill>
                  <a:srgbClr val="FFF9D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 name="Google Shape;29;p6"/>
          <p:cNvSpPr txBox="1">
            <a:spLocks noGrp="1"/>
          </p:cNvSpPr>
          <p:nvPr>
            <p:ph type="body" idx="1"/>
          </p:nvPr>
        </p:nvSpPr>
        <p:spPr>
          <a:xfrm>
            <a:off x="314325" y="1314449"/>
            <a:ext cx="8515200" cy="4903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7763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ubTitle Slide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552978"/>
            <a:ext cx="3279441" cy="130122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04671" y="653286"/>
            <a:ext cx="2623408" cy="1061214"/>
          </a:xfrm>
          <a:prstGeom prst="rect">
            <a:avLst/>
          </a:prstGeom>
        </p:spPr>
      </p:pic>
      <p:sp>
        <p:nvSpPr>
          <p:cNvPr id="8" name="Rectangle 7"/>
          <p:cNvSpPr/>
          <p:nvPr userDrawn="1"/>
        </p:nvSpPr>
        <p:spPr>
          <a:xfrm>
            <a:off x="0" y="2144889"/>
            <a:ext cx="9144000" cy="2664178"/>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2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3" name="Shape 134"/>
          <p:cNvSpPr/>
          <p:nvPr userDrawn="1"/>
        </p:nvSpPr>
        <p:spPr>
          <a:xfrm>
            <a:off x="1" y="2"/>
            <a:ext cx="9144000" cy="1181437"/>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7355" b="50929"/>
          <a:stretch/>
        </p:blipFill>
        <p:spPr>
          <a:xfrm>
            <a:off x="7719907" y="6432285"/>
            <a:ext cx="1257946" cy="208212"/>
          </a:xfrm>
          <a:prstGeom prst="rect">
            <a:avLst/>
          </a:prstGeom>
        </p:spPr>
      </p:pic>
      <p:grpSp>
        <p:nvGrpSpPr>
          <p:cNvPr id="7" name="Group 6"/>
          <p:cNvGrpSpPr/>
          <p:nvPr userDrawn="1"/>
        </p:nvGrpSpPr>
        <p:grpSpPr>
          <a:xfrm>
            <a:off x="1" y="6432285"/>
            <a:ext cx="3183653" cy="645433"/>
            <a:chOff x="815590" y="5658565"/>
            <a:chExt cx="3183653" cy="645433"/>
          </a:xfrm>
        </p:grpSpPr>
        <p:sp>
          <p:nvSpPr>
            <p:cNvPr id="6" name="Shape 134"/>
            <p:cNvSpPr/>
            <p:nvPr userDrawn="1"/>
          </p:nvSpPr>
          <p:spPr>
            <a:xfrm>
              <a:off x="815590" y="5658565"/>
              <a:ext cx="3183653" cy="430735"/>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sp>
          <p:nvSpPr>
            <p:cNvPr id="5" name="Rectangle 4"/>
            <p:cNvSpPr/>
            <p:nvPr userDrawn="1"/>
          </p:nvSpPr>
          <p:spPr>
            <a:xfrm>
              <a:off x="815590" y="5658565"/>
              <a:ext cx="3183653" cy="645433"/>
            </a:xfrm>
            <a:prstGeom prst="rect">
              <a:avLst/>
            </a:prstGeom>
          </p:spPr>
          <p:txBody>
            <a:bodyPr wrap="square">
              <a:spAutoFit/>
            </a:bodyPr>
            <a:lstStyle/>
            <a:p>
              <a:pPr algn="ctr">
                <a:lnSpc>
                  <a:spcPct val="119000"/>
                </a:lnSpc>
                <a:spcAft>
                  <a:spcPts val="600"/>
                </a:spcAft>
              </a:pPr>
              <a:r>
                <a:rPr lang="en-US" kern="1400" dirty="0">
                  <a:solidFill>
                    <a:srgbClr val="FFF9D9"/>
                  </a:solidFill>
                  <a:latin typeface="Arial" panose="020B0604020202020204" pitchFamily="34" charset="0"/>
                  <a:cs typeface="Arial" panose="020B0604020202020204" pitchFamily="34" charset="0"/>
                </a:rPr>
                <a:t>Secure  Facilitate  Ensure</a:t>
              </a:r>
              <a:endParaRPr lang="en-US" sz="8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US" sz="800" kern="1400" dirty="0">
                  <a:solidFill>
                    <a:srgbClr val="000000"/>
                  </a:solidFill>
                  <a:latin typeface="Arial" panose="020B0604020202020204" pitchFamily="34" charset="0"/>
                  <a:cs typeface="Arial" panose="020B0604020202020204" pitchFamily="34" charset="0"/>
                </a:rPr>
                <a:t> </a:t>
              </a:r>
              <a:endParaRPr lang="en-US" sz="800" kern="1400" dirty="0">
                <a:ln>
                  <a:noFill/>
                </a:ln>
                <a:solidFill>
                  <a:srgbClr val="0000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7774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Shape 185"/>
          <p:cNvSpPr/>
          <p:nvPr userDrawn="1"/>
        </p:nvSpPr>
        <p:spPr>
          <a:xfrm>
            <a:off x="-1" y="2"/>
            <a:ext cx="9144001" cy="6837905"/>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8605" y="6221871"/>
            <a:ext cx="3986792" cy="25298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5235" y="1672836"/>
            <a:ext cx="2514605" cy="2743206"/>
          </a:xfrm>
          <a:prstGeom prst="rect">
            <a:avLst/>
          </a:prstGeom>
        </p:spPr>
      </p:pic>
    </p:spTree>
    <p:extLst>
      <p:ext uri="{BB962C8B-B14F-4D97-AF65-F5344CB8AC3E}">
        <p14:creationId xmlns:p14="http://schemas.microsoft.com/office/powerpoint/2010/main" val="39623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userDrawn="1">
            <p:ph type="title"/>
          </p:nvPr>
        </p:nvSpPr>
        <p:spPr>
          <a:xfrm>
            <a:off x="570978" y="3142208"/>
            <a:ext cx="7112562" cy="647700"/>
          </a:xfrm>
          <a:prstGeom prst="rect">
            <a:avLst/>
          </a:prstGeom>
        </p:spPr>
        <p:txBody>
          <a:bodyPr anchor="ctr" anchorCtr="0"/>
          <a:lstStyle>
            <a:lvl1pPr algn="l">
              <a:defRPr sz="2400">
                <a:solidFill>
                  <a:srgbClr val="002776"/>
                </a:solidFill>
              </a:defRPr>
            </a:lvl1pPr>
          </a:lstStyle>
          <a:p>
            <a:r>
              <a:rPr lang="en-US" dirty="0" smtClean="0"/>
              <a:t>Click to edit Master title style</a:t>
            </a:r>
            <a:endParaRPr lang="en-US" dirty="0"/>
          </a:p>
        </p:txBody>
      </p:sp>
      <p:pic>
        <p:nvPicPr>
          <p:cNvPr id="6" name="Picture 5" descr="seal.gif"/>
          <p:cNvPicPr>
            <a:picLocks noChangeAspect="1"/>
          </p:cNvPicPr>
          <p:nvPr userDrawn="1"/>
        </p:nvPicPr>
        <p:blipFill>
          <a:blip r:embed="rId2" cstate="print"/>
          <a:stretch>
            <a:fillRect/>
          </a:stretch>
        </p:blipFill>
        <p:spPr>
          <a:xfrm>
            <a:off x="6984304" y="2811487"/>
            <a:ext cx="1600200" cy="1600200"/>
          </a:xfrm>
          <a:prstGeom prst="rect">
            <a:avLst/>
          </a:prstGeom>
          <a:ln>
            <a:noFill/>
          </a:ln>
        </p:spPr>
      </p:pic>
      <p:cxnSp>
        <p:nvCxnSpPr>
          <p:cNvPr id="9" name="Straight Connector 8"/>
          <p:cNvCxnSpPr/>
          <p:nvPr userDrawn="1"/>
        </p:nvCxnSpPr>
        <p:spPr>
          <a:xfrm>
            <a:off x="570978" y="3801043"/>
            <a:ext cx="6400800" cy="0"/>
          </a:xfrm>
          <a:prstGeom prst="line">
            <a:avLst/>
          </a:prstGeom>
          <a:ln w="25400">
            <a:gradFill flip="none" rotWithShape="1">
              <a:gsLst>
                <a:gs pos="0">
                  <a:schemeClr val="accent1"/>
                </a:gs>
                <a:gs pos="50000">
                  <a:schemeClr val="accent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TextBox 8"/>
          <p:cNvSpPr txBox="1">
            <a:spLocks noChangeArrowheads="1"/>
          </p:cNvSpPr>
          <p:nvPr userDrawn="1"/>
        </p:nvSpPr>
        <p:spPr bwMode="auto">
          <a:xfrm>
            <a:off x="4216400" y="6611940"/>
            <a:ext cx="68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BA256B88-D73D-473C-BFFE-0874DED8989F}" type="slidenum">
              <a:rPr lang="en-US" sz="1100" smtClean="0">
                <a:solidFill>
                  <a:srgbClr val="7F7F7F"/>
                </a:solidFill>
                <a:latin typeface="Calibri" pitchFamily="34" charset="0"/>
              </a:rPr>
              <a:pPr algn="ctr" eaLnBrk="1" hangingPunct="1">
                <a:defRPr/>
              </a:pPr>
              <a:t>‹#›</a:t>
            </a:fld>
            <a:endParaRPr lang="en-US" sz="1100" dirty="0" smtClean="0">
              <a:solidFill>
                <a:srgbClr val="7F7F7F"/>
              </a:solidFill>
              <a:latin typeface="Calibri" pitchFamily="34" charset="0"/>
            </a:endParaRPr>
          </a:p>
        </p:txBody>
      </p:sp>
    </p:spTree>
    <p:extLst>
      <p:ext uri="{BB962C8B-B14F-4D97-AF65-F5344CB8AC3E}">
        <p14:creationId xmlns:p14="http://schemas.microsoft.com/office/powerpoint/2010/main" val="34205918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11" descr="Picture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9246" y="119742"/>
            <a:ext cx="18526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2"/>
          <p:cNvCxnSpPr/>
          <p:nvPr userDrawn="1"/>
        </p:nvCxnSpPr>
        <p:spPr>
          <a:xfrm>
            <a:off x="2674649" y="865870"/>
            <a:ext cx="6245475" cy="0"/>
          </a:xfrm>
          <a:prstGeom prst="line">
            <a:avLst/>
          </a:prstGeom>
          <a:ln w="25400" cmpd="sng">
            <a:gradFill flip="none" rotWithShape="1">
              <a:gsLst>
                <a:gs pos="0">
                  <a:schemeClr val="accent1">
                    <a:lumMod val="75000"/>
                  </a:schemeClr>
                </a:gs>
                <a:gs pos="50000">
                  <a:schemeClr val="accent1">
                    <a:lumMod val="60000"/>
                    <a:lumOff val="40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extBox 8"/>
          <p:cNvSpPr txBox="1">
            <a:spLocks noChangeArrowheads="1"/>
          </p:cNvSpPr>
          <p:nvPr userDrawn="1"/>
        </p:nvSpPr>
        <p:spPr bwMode="auto">
          <a:xfrm>
            <a:off x="4216400" y="6611945"/>
            <a:ext cx="685800" cy="26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3" rIns="91304" bIns="456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059" eaLnBrk="1" hangingPunct="1">
              <a:defRPr/>
            </a:pPr>
            <a:fld id="{BA256B88-D73D-473C-BFFE-0874DED8989F}" type="slidenum">
              <a:rPr lang="en-US" sz="1100" smtClean="0">
                <a:solidFill>
                  <a:srgbClr val="7F7F7F"/>
                </a:solidFill>
                <a:latin typeface="Calibri" pitchFamily="34" charset="0"/>
              </a:rPr>
              <a:pPr algn="ctr" defTabSz="913059" eaLnBrk="1" hangingPunct="1">
                <a:defRPr/>
              </a:pPr>
              <a:t>‹#›</a:t>
            </a:fld>
            <a:endParaRPr lang="en-US" sz="1100" dirty="0" smtClean="0">
              <a:solidFill>
                <a:srgbClr val="7F7F7F"/>
              </a:solidFill>
              <a:latin typeface="Calibri" pitchFamily="34" charset="0"/>
            </a:endParaRPr>
          </a:p>
        </p:txBody>
      </p:sp>
      <p:sp>
        <p:nvSpPr>
          <p:cNvPr id="14" name="Title 1"/>
          <p:cNvSpPr>
            <a:spLocks noGrp="1"/>
          </p:cNvSpPr>
          <p:nvPr userDrawn="1">
            <p:ph type="title"/>
          </p:nvPr>
        </p:nvSpPr>
        <p:spPr>
          <a:xfrm>
            <a:off x="102298" y="114300"/>
            <a:ext cx="7112562" cy="647700"/>
          </a:xfrm>
          <a:prstGeom prst="rect">
            <a:avLst/>
          </a:prstGeom>
        </p:spPr>
        <p:txBody>
          <a:bodyPr lIns="91304" tIns="45653" rIns="91304" bIns="45653" anchor="ctr" anchorCtr="0"/>
          <a:lstStyle>
            <a:lvl1pPr algn="l">
              <a:defRPr sz="2000">
                <a:solidFill>
                  <a:srgbClr val="00277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9045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hape 134"/>
          <p:cNvSpPr/>
          <p:nvPr userDrawn="1"/>
        </p:nvSpPr>
        <p:spPr>
          <a:xfrm>
            <a:off x="1" y="2"/>
            <a:ext cx="9144000" cy="1181437"/>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b="1"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719907" y="6432285"/>
            <a:ext cx="1257946" cy="208212"/>
          </a:xfrm>
          <a:prstGeom prst="rect">
            <a:avLst/>
          </a:prstGeom>
        </p:spPr>
      </p:pic>
      <p:grpSp>
        <p:nvGrpSpPr>
          <p:cNvPr id="7" name="Group 6"/>
          <p:cNvGrpSpPr/>
          <p:nvPr userDrawn="1"/>
        </p:nvGrpSpPr>
        <p:grpSpPr>
          <a:xfrm>
            <a:off x="1" y="6432285"/>
            <a:ext cx="3183653" cy="645433"/>
            <a:chOff x="815590" y="5658565"/>
            <a:chExt cx="3183653" cy="645433"/>
          </a:xfrm>
        </p:grpSpPr>
        <p:sp>
          <p:nvSpPr>
            <p:cNvPr id="6" name="Shape 134"/>
            <p:cNvSpPr/>
            <p:nvPr userDrawn="1"/>
          </p:nvSpPr>
          <p:spPr>
            <a:xfrm>
              <a:off x="815590" y="5658565"/>
              <a:ext cx="3183653" cy="430735"/>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sp>
          <p:nvSpPr>
            <p:cNvPr id="5" name="Rectangle 4"/>
            <p:cNvSpPr/>
            <p:nvPr userDrawn="1"/>
          </p:nvSpPr>
          <p:spPr>
            <a:xfrm>
              <a:off x="815590" y="5658565"/>
              <a:ext cx="3183653" cy="645433"/>
            </a:xfrm>
            <a:prstGeom prst="rect">
              <a:avLst/>
            </a:prstGeom>
          </p:spPr>
          <p:txBody>
            <a:bodyPr wrap="square">
              <a:spAutoFit/>
            </a:bodyPr>
            <a:lstStyle/>
            <a:p>
              <a:pPr algn="ctr">
                <a:lnSpc>
                  <a:spcPct val="119000"/>
                </a:lnSpc>
                <a:spcAft>
                  <a:spcPts val="600"/>
                </a:spcAft>
              </a:pPr>
              <a:r>
                <a:rPr lang="en-US" kern="1400" dirty="0">
                  <a:solidFill>
                    <a:srgbClr val="FFF9D9"/>
                  </a:solidFill>
                  <a:latin typeface="Arial" panose="020B0604020202020204" pitchFamily="34" charset="0"/>
                  <a:cs typeface="Arial" panose="020B0604020202020204" pitchFamily="34" charset="0"/>
                </a:rPr>
                <a:t>Secure  Facilitate  Ensure</a:t>
              </a:r>
              <a:endParaRPr lang="en-US" sz="8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US" sz="800" kern="1400" dirty="0">
                  <a:solidFill>
                    <a:srgbClr val="000000"/>
                  </a:solidFill>
                  <a:latin typeface="Arial" panose="020B0604020202020204" pitchFamily="34" charset="0"/>
                  <a:cs typeface="Arial" panose="020B0604020202020204" pitchFamily="34" charset="0"/>
                </a:rPr>
                <a:t> </a:t>
              </a:r>
              <a:endParaRPr lang="en-US" sz="800" kern="1400" dirty="0">
                <a:ln>
                  <a:noFill/>
                </a:ln>
                <a:solidFill>
                  <a:srgbClr val="000000"/>
                </a:solidFill>
                <a:effectLst/>
                <a:latin typeface="Arial" panose="020B0604020202020204" pitchFamily="34" charset="0"/>
                <a:cs typeface="Arial" panose="020B0604020202020204" pitchFamily="34" charset="0"/>
              </a:endParaRPr>
            </a:p>
          </p:txBody>
        </p:sp>
      </p:grpSp>
      <p:sp>
        <p:nvSpPr>
          <p:cNvPr id="10" name="Title 9">
            <a:extLst>
              <a:ext uri="{FF2B5EF4-FFF2-40B4-BE49-F238E27FC236}">
                <a16:creationId xmlns:a16="http://schemas.microsoft.com/office/drawing/2014/main" id="{7E8F2A30-6C88-7D4F-930F-F4C4A7A6BCE3}"/>
              </a:ext>
            </a:extLst>
          </p:cNvPr>
          <p:cNvSpPr>
            <a:spLocks noGrp="1"/>
          </p:cNvSpPr>
          <p:nvPr>
            <p:ph type="title"/>
          </p:nvPr>
        </p:nvSpPr>
        <p:spPr>
          <a:xfrm>
            <a:off x="635000" y="182563"/>
            <a:ext cx="7886700" cy="816314"/>
          </a:xfrm>
          <a:prstGeom prst="rect">
            <a:avLst/>
          </a:prstGeom>
        </p:spPr>
        <p:txBody>
          <a:bodyPr anchor="ctr"/>
          <a:lstStyle>
            <a:lvl1pPr algn="ctr">
              <a:defRPr sz="4000" b="1">
                <a:solidFill>
                  <a:srgbClr val="FFF9D9"/>
                </a:solidFill>
              </a:defRPr>
            </a:lvl1pPr>
          </a:lstStyle>
          <a:p>
            <a:r>
              <a:rPr lang="en-US" dirty="0"/>
              <a:t>Click to edit Master title style</a:t>
            </a:r>
          </a:p>
        </p:txBody>
      </p:sp>
      <p:sp>
        <p:nvSpPr>
          <p:cNvPr id="15" name="Content Placeholder 14">
            <a:extLst>
              <a:ext uri="{FF2B5EF4-FFF2-40B4-BE49-F238E27FC236}">
                <a16:creationId xmlns:a16="http://schemas.microsoft.com/office/drawing/2014/main" id="{D158E604-2367-CE44-B9BB-2551538CF794}"/>
              </a:ext>
            </a:extLst>
          </p:cNvPr>
          <p:cNvSpPr>
            <a:spLocks noGrp="1"/>
          </p:cNvSpPr>
          <p:nvPr>
            <p:ph sz="quarter" idx="10"/>
          </p:nvPr>
        </p:nvSpPr>
        <p:spPr>
          <a:xfrm>
            <a:off x="635000" y="1685365"/>
            <a:ext cx="7989047" cy="42851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99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hape 134"/>
          <p:cNvSpPr/>
          <p:nvPr userDrawn="1"/>
        </p:nvSpPr>
        <p:spPr>
          <a:xfrm>
            <a:off x="1" y="2"/>
            <a:ext cx="9144000" cy="1181437"/>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719907" y="6432285"/>
            <a:ext cx="1257946" cy="208212"/>
          </a:xfrm>
          <a:prstGeom prst="rect">
            <a:avLst/>
          </a:prstGeom>
        </p:spPr>
      </p:pic>
      <p:grpSp>
        <p:nvGrpSpPr>
          <p:cNvPr id="7" name="Group 6"/>
          <p:cNvGrpSpPr/>
          <p:nvPr userDrawn="1"/>
        </p:nvGrpSpPr>
        <p:grpSpPr>
          <a:xfrm>
            <a:off x="1" y="6432285"/>
            <a:ext cx="3183653" cy="645433"/>
            <a:chOff x="815590" y="5658565"/>
            <a:chExt cx="3183653" cy="645433"/>
          </a:xfrm>
        </p:grpSpPr>
        <p:sp>
          <p:nvSpPr>
            <p:cNvPr id="6" name="Shape 134"/>
            <p:cNvSpPr/>
            <p:nvPr userDrawn="1"/>
          </p:nvSpPr>
          <p:spPr>
            <a:xfrm>
              <a:off x="815590" y="5658565"/>
              <a:ext cx="3183653" cy="430735"/>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sp>
          <p:nvSpPr>
            <p:cNvPr id="5" name="Rectangle 4"/>
            <p:cNvSpPr/>
            <p:nvPr userDrawn="1"/>
          </p:nvSpPr>
          <p:spPr>
            <a:xfrm>
              <a:off x="815590" y="5658565"/>
              <a:ext cx="3183653" cy="645433"/>
            </a:xfrm>
            <a:prstGeom prst="rect">
              <a:avLst/>
            </a:prstGeom>
          </p:spPr>
          <p:txBody>
            <a:bodyPr wrap="square">
              <a:spAutoFit/>
            </a:bodyPr>
            <a:lstStyle/>
            <a:p>
              <a:pPr algn="ctr">
                <a:lnSpc>
                  <a:spcPct val="119000"/>
                </a:lnSpc>
                <a:spcAft>
                  <a:spcPts val="600"/>
                </a:spcAft>
              </a:pPr>
              <a:r>
                <a:rPr lang="en-US" kern="1400" dirty="0">
                  <a:solidFill>
                    <a:srgbClr val="FFF9D9"/>
                  </a:solidFill>
                  <a:latin typeface="Arial" panose="020B0604020202020204" pitchFamily="34" charset="0"/>
                  <a:cs typeface="Arial" panose="020B0604020202020204" pitchFamily="34" charset="0"/>
                </a:rPr>
                <a:t>Secure  Facilitate  Ensure</a:t>
              </a:r>
              <a:endParaRPr lang="en-US" sz="8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US" sz="800" kern="1400" dirty="0">
                  <a:solidFill>
                    <a:srgbClr val="000000"/>
                  </a:solidFill>
                  <a:latin typeface="Arial" panose="020B0604020202020204" pitchFamily="34" charset="0"/>
                  <a:cs typeface="Arial" panose="020B0604020202020204" pitchFamily="34" charset="0"/>
                </a:rPr>
                <a:t> </a:t>
              </a:r>
              <a:endParaRPr lang="en-US" sz="800" kern="1400" dirty="0">
                <a:ln>
                  <a:noFill/>
                </a:ln>
                <a:solidFill>
                  <a:srgbClr val="000000"/>
                </a:solidFill>
                <a:effectLst/>
                <a:latin typeface="Arial" panose="020B0604020202020204" pitchFamily="34" charset="0"/>
                <a:cs typeface="Arial" panose="020B0604020202020204" pitchFamily="34" charset="0"/>
              </a:endParaRPr>
            </a:p>
          </p:txBody>
        </p:sp>
      </p:grpSp>
      <p:sp>
        <p:nvSpPr>
          <p:cNvPr id="8" name="Content Placeholder 2">
            <a:extLst>
              <a:ext uri="{FF2B5EF4-FFF2-40B4-BE49-F238E27FC236}">
                <a16:creationId xmlns:a16="http://schemas.microsoft.com/office/drawing/2014/main" id="{CD9FBF7D-A865-9140-8760-ACD33290AF4A}"/>
              </a:ext>
            </a:extLst>
          </p:cNvPr>
          <p:cNvSpPr>
            <a:spLocks noGrp="1"/>
          </p:cNvSpPr>
          <p:nvPr>
            <p:ph idx="1"/>
          </p:nvPr>
        </p:nvSpPr>
        <p:spPr>
          <a:xfrm>
            <a:off x="628650" y="1825625"/>
            <a:ext cx="78867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CB12E30-AEFC-5F48-A417-F4A1ACDC1FB9}"/>
              </a:ext>
            </a:extLst>
          </p:cNvPr>
          <p:cNvSpPr>
            <a:spLocks noGrp="1"/>
          </p:cNvSpPr>
          <p:nvPr>
            <p:ph type="title"/>
          </p:nvPr>
        </p:nvSpPr>
        <p:spPr>
          <a:xfrm>
            <a:off x="628650" y="365127"/>
            <a:ext cx="7886700" cy="746498"/>
          </a:xfrm>
          <a:prstGeom prst="rect">
            <a:avLst/>
          </a:prstGeom>
        </p:spPr>
        <p:txBody>
          <a:bodyPr/>
          <a:lstStyle>
            <a:lvl1pPr>
              <a:defRPr b="1" i="0">
                <a:solidFill>
                  <a:srgbClr val="FFF9D9"/>
                </a:solidFill>
                <a:latin typeface="+mj-lt"/>
              </a:defRPr>
            </a:lvl1pPr>
          </a:lstStyle>
          <a:p>
            <a:r>
              <a:rPr lang="en-US" dirty="0"/>
              <a:t>Click to edit Master title style</a:t>
            </a:r>
          </a:p>
        </p:txBody>
      </p:sp>
    </p:spTree>
    <p:extLst>
      <p:ext uri="{BB962C8B-B14F-4D97-AF65-F5344CB8AC3E}">
        <p14:creationId xmlns:p14="http://schemas.microsoft.com/office/powerpoint/2010/main" val="167531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hape 134"/>
          <p:cNvSpPr/>
          <p:nvPr userDrawn="1"/>
        </p:nvSpPr>
        <p:spPr>
          <a:xfrm>
            <a:off x="1" y="2"/>
            <a:ext cx="9144000" cy="1181437"/>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7355" b="50929"/>
          <a:stretch/>
        </p:blipFill>
        <p:spPr>
          <a:xfrm>
            <a:off x="7719907" y="6432285"/>
            <a:ext cx="1257946" cy="208212"/>
          </a:xfrm>
          <a:prstGeom prst="rect">
            <a:avLst/>
          </a:prstGeom>
        </p:spPr>
      </p:pic>
      <p:grpSp>
        <p:nvGrpSpPr>
          <p:cNvPr id="7" name="Group 6"/>
          <p:cNvGrpSpPr/>
          <p:nvPr userDrawn="1"/>
        </p:nvGrpSpPr>
        <p:grpSpPr>
          <a:xfrm>
            <a:off x="1" y="6432285"/>
            <a:ext cx="3183653" cy="645433"/>
            <a:chOff x="815590" y="5658565"/>
            <a:chExt cx="3183653" cy="645433"/>
          </a:xfrm>
        </p:grpSpPr>
        <p:sp>
          <p:nvSpPr>
            <p:cNvPr id="6" name="Shape 134"/>
            <p:cNvSpPr/>
            <p:nvPr userDrawn="1"/>
          </p:nvSpPr>
          <p:spPr>
            <a:xfrm>
              <a:off x="815590" y="5658565"/>
              <a:ext cx="3183653" cy="430735"/>
            </a:xfrm>
            <a:prstGeom prst="rect">
              <a:avLst/>
            </a:prstGeom>
            <a:solidFill>
              <a:srgbClr val="C8102E"/>
            </a:solidFill>
            <a:ln w="12700">
              <a:miter lim="400000"/>
            </a:ln>
            <a:effectLst>
              <a:outerShdw blurRad="50800" dist="38100" dir="2700000" rotWithShape="0">
                <a:srgbClr val="000000">
                  <a:alpha val="40000"/>
                </a:srgbClr>
              </a:outerShdw>
            </a:effectLst>
          </p:spPr>
          <p:txBody>
            <a:bodyPr lIns="45718" tIns="45718" rIns="45718" bIns="45718" anchor="ctr"/>
            <a:lstStyle/>
            <a:p>
              <a:pPr algn="ctr">
                <a:defRPr>
                  <a:solidFill>
                    <a:srgbClr val="FFFFFF"/>
                  </a:solidFill>
                  <a:latin typeface="+mn-lt"/>
                  <a:ea typeface="+mn-ea"/>
                  <a:cs typeface="+mn-cs"/>
                  <a:sym typeface="Calibri"/>
                </a:defRPr>
              </a:pPr>
              <a:endParaRPr sz="1800" dirty="0"/>
            </a:p>
          </p:txBody>
        </p:sp>
        <p:sp>
          <p:nvSpPr>
            <p:cNvPr id="5" name="Rectangle 4"/>
            <p:cNvSpPr/>
            <p:nvPr userDrawn="1"/>
          </p:nvSpPr>
          <p:spPr>
            <a:xfrm>
              <a:off x="815590" y="5658565"/>
              <a:ext cx="3183653" cy="645433"/>
            </a:xfrm>
            <a:prstGeom prst="rect">
              <a:avLst/>
            </a:prstGeom>
          </p:spPr>
          <p:txBody>
            <a:bodyPr wrap="square">
              <a:spAutoFit/>
            </a:bodyPr>
            <a:lstStyle/>
            <a:p>
              <a:pPr algn="ctr">
                <a:lnSpc>
                  <a:spcPct val="119000"/>
                </a:lnSpc>
                <a:spcAft>
                  <a:spcPts val="600"/>
                </a:spcAft>
              </a:pPr>
              <a:r>
                <a:rPr lang="en-US" kern="1400" dirty="0">
                  <a:solidFill>
                    <a:srgbClr val="FFF9D9"/>
                  </a:solidFill>
                  <a:latin typeface="Arial" panose="020B0604020202020204" pitchFamily="34" charset="0"/>
                  <a:cs typeface="Arial" panose="020B0604020202020204" pitchFamily="34" charset="0"/>
                </a:rPr>
                <a:t>Secure  Facilitate  Ensure</a:t>
              </a:r>
              <a:endParaRPr lang="en-US" sz="800" kern="1400" dirty="0">
                <a:solidFill>
                  <a:srgbClr val="000000"/>
                </a:solidFill>
                <a:latin typeface="Arial" panose="020B0604020202020204" pitchFamily="34" charset="0"/>
                <a:cs typeface="Arial" panose="020B0604020202020204" pitchFamily="34" charset="0"/>
              </a:endParaRPr>
            </a:p>
            <a:p>
              <a:pPr>
                <a:lnSpc>
                  <a:spcPct val="119000"/>
                </a:lnSpc>
                <a:spcAft>
                  <a:spcPts val="600"/>
                </a:spcAft>
              </a:pPr>
              <a:r>
                <a:rPr lang="en-US" sz="800" kern="1400" dirty="0">
                  <a:solidFill>
                    <a:srgbClr val="000000"/>
                  </a:solidFill>
                  <a:latin typeface="Arial" panose="020B0604020202020204" pitchFamily="34" charset="0"/>
                  <a:cs typeface="Arial" panose="020B0604020202020204" pitchFamily="34" charset="0"/>
                </a:rPr>
                <a:t> </a:t>
              </a:r>
              <a:endParaRPr lang="en-US" sz="800" kern="1400" dirty="0">
                <a:ln>
                  <a:noFill/>
                </a:ln>
                <a:solidFill>
                  <a:srgbClr val="000000"/>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0966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950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561" y="2761527"/>
            <a:ext cx="73023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Ben </a:t>
            </a:r>
            <a:r>
              <a:rPr kumimoji="0" lang="en-US" sz="4000" b="0" i="0" u="none" strike="noStrike" kern="1200" cap="none" spc="0" normalizeH="0" baseline="0" noProof="0" dirty="0" err="1">
                <a:ln>
                  <a:noFill/>
                </a:ln>
                <a:solidFill>
                  <a:srgbClr val="FFF9D9"/>
                </a:solidFill>
                <a:effectLst/>
                <a:uLnTx/>
                <a:uFillTx/>
                <a:latin typeface="Arial" panose="020B0604020202020204" pitchFamily="34" charset="0"/>
                <a:ea typeface="+mn-ea"/>
                <a:cs typeface="Arial" panose="020B0604020202020204" pitchFamily="34" charset="0"/>
              </a:rPr>
              <a:t>Rohrbaugh</a:t>
            </a:r>
            <a:endParaRPr kumimoji="0" lang="en-US" sz="4000" b="0"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Lantern UAS, LLC</a:t>
            </a:r>
          </a:p>
        </p:txBody>
      </p:sp>
      <p:sp>
        <p:nvSpPr>
          <p:cNvPr id="4" name="TextBox 3"/>
          <p:cNvSpPr txBox="1"/>
          <p:nvPr/>
        </p:nvSpPr>
        <p:spPr>
          <a:xfrm>
            <a:off x="931561" y="5065256"/>
            <a:ext cx="730239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888B8D"/>
                </a:solidFill>
                <a:effectLst/>
                <a:uLnTx/>
                <a:uFillTx/>
                <a:latin typeface="Arial" panose="020B0604020202020204" pitchFamily="34" charset="0"/>
                <a:ea typeface="+mn-ea"/>
                <a:cs typeface="Arial" panose="020B0604020202020204" pitchFamily="34" charset="0"/>
              </a:rPr>
              <a:t>Project: Exploring Homeland Security Applications for Unmanned Autonomous Systems at Maritime Ports</a:t>
            </a:r>
          </a:p>
        </p:txBody>
      </p:sp>
    </p:spTree>
    <p:extLst>
      <p:ext uri="{BB962C8B-B14F-4D97-AF65-F5344CB8AC3E}">
        <p14:creationId xmlns:p14="http://schemas.microsoft.com/office/powerpoint/2010/main" val="194099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58" y="268941"/>
            <a:ext cx="731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Project Overview </a:t>
            </a:r>
          </a:p>
        </p:txBody>
      </p:sp>
      <p:sp>
        <p:nvSpPr>
          <p:cNvPr id="3" name="Rectangle 2"/>
          <p:cNvSpPr/>
          <p:nvPr/>
        </p:nvSpPr>
        <p:spPr>
          <a:xfrm>
            <a:off x="346841" y="1429407"/>
            <a:ext cx="8166538"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Knowledge Gap Addressed: Limitations on containers that can be searched for potential contraband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End-users of this research: Customs and Border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outcomes: Additional tool for autonomous search and contraband detection in containers</a:t>
            </a:r>
          </a:p>
        </p:txBody>
      </p:sp>
    </p:spTree>
    <p:extLst>
      <p:ext uri="{BB962C8B-B14F-4D97-AF65-F5344CB8AC3E}">
        <p14:creationId xmlns:p14="http://schemas.microsoft.com/office/powerpoint/2010/main" val="77156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58" y="268941"/>
            <a:ext cx="731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Project Overview</a:t>
            </a:r>
          </a:p>
        </p:txBody>
      </p:sp>
      <p:sp>
        <p:nvSpPr>
          <p:cNvPr id="4" name="TextBox 3"/>
          <p:cNvSpPr txBox="1"/>
          <p:nvPr/>
        </p:nvSpPr>
        <p:spPr>
          <a:xfrm>
            <a:off x="247650" y="1165557"/>
            <a:ext cx="8667750"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goal of this project is to identify the most useful homeland security applications for unmanned autonomous systems (UAS) technology in a maritime port environment by identifying the highest priorities with regard to contraband detection as determined by DHS requirements and implementing a research and testing plan to validate the use of UAS for such purposes.</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TextBox 4"/>
          <p:cNvSpPr txBox="1"/>
          <p:nvPr/>
        </p:nvSpPr>
        <p:spPr>
          <a:xfrm>
            <a:off x="247650" y="2729380"/>
            <a:ext cx="8686800"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 1: Work with DHS and BTI to decide on the initial type of contraband to be targeted in cargo containers using UAS along with signs of potential tampering, which Lantern UAS will propose be radiation sources.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 2: Establish a testing plan to evaluate the sensitivity and specificity of different sensor and camera configurations for onboard UAS operation.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 3: Determine requirements for controlled testing and conduct outreach to necessary partners to identify a location and facility for the testing.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 4: Begin testing in a controlled environment and gathering statistics based on multiple test sources, sensor configurations, and search patterns.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Objective 5: Prepare for testing in a maritime port environment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284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58" y="268941"/>
            <a:ext cx="731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Example of the concept</a:t>
            </a:r>
          </a:p>
        </p:txBody>
      </p:sp>
      <p:pic>
        <p:nvPicPr>
          <p:cNvPr id="4" name="doublesinusoid_homing_compress">
            <a:hlinkClick r:id="" action="ppaction://media"/>
            <a:extLst>
              <a:ext uri="{FF2B5EF4-FFF2-40B4-BE49-F238E27FC236}">
                <a16:creationId xmlns:a16="http://schemas.microsoft.com/office/drawing/2014/main" id="{EF334027-42D5-4326-AAD2-94AD70F7219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366167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58" y="268941"/>
            <a:ext cx="731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Milestones</a:t>
            </a:r>
          </a:p>
        </p:txBody>
      </p:sp>
      <p:sp>
        <p:nvSpPr>
          <p:cNvPr id="4" name="TextBox 3">
            <a:extLst>
              <a:ext uri="{FF2B5EF4-FFF2-40B4-BE49-F238E27FC236}">
                <a16:creationId xmlns:a16="http://schemas.microsoft.com/office/drawing/2014/main" id="{EE309DD3-2F17-41AD-A184-66AE4D6105B6}"/>
              </a:ext>
            </a:extLst>
          </p:cNvPr>
          <p:cNvSpPr txBox="1"/>
          <p:nvPr/>
        </p:nvSpPr>
        <p:spPr>
          <a:xfrm>
            <a:off x="371475" y="1428750"/>
            <a:ext cx="8401050" cy="501675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Milestone 1: Determine UAS/sensor configurations and obtain necessary hardware. Determine the contraband types and cargo configurations to be prioritized and find controlled testing location.  </a:t>
            </a: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[On track for completion in anticipated timeframe – by month three]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Milestone 2: Completed CONOPS for UAS operations. Identify which sensor modalities will be most effective for this purpose based on stationary testing. </a:t>
            </a:r>
            <a:r>
              <a:rPr kumimoji="0" lang="en-US" sz="20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[On track to begin initial testing on schedule – month three]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Milestone 3: Provide report and briefing on results of simulations of sensors being used on UAS and the most effective modalities for sensors used on UAS.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Milestone 4: Begin pilot program in controlled environment.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Milestone 5: Conduct interim review with BTI and project champion.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Milestone 6: Delivery of full report on testing and simulations.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318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58" y="268941"/>
            <a:ext cx="731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Deliverables</a:t>
            </a:r>
          </a:p>
        </p:txBody>
      </p:sp>
      <p:sp>
        <p:nvSpPr>
          <p:cNvPr id="3" name="Text Placeholder 2">
            <a:extLst>
              <a:ext uri="{FF2B5EF4-FFF2-40B4-BE49-F238E27FC236}">
                <a16:creationId xmlns:a16="http://schemas.microsoft.com/office/drawing/2014/main" id="{C8FF7A6D-2FED-0A48-BAE1-9EC63AA0BAEA}"/>
              </a:ext>
            </a:extLst>
          </p:cNvPr>
          <p:cNvSpPr txBox="1">
            <a:spLocks/>
          </p:cNvSpPr>
          <p:nvPr/>
        </p:nvSpPr>
        <p:spPr>
          <a:xfrm>
            <a:off x="628650" y="1489293"/>
            <a:ext cx="7886700" cy="47275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1: Determine the requirements for using UAS to detect contraband and/or tampering in cargo containers at a maritime port, and define configurations of sensor and imaging packages to be tested for this purpose.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2: Begin experiments to determine sensitivity and specificity of sensor and imaging packages and develop CONOPS for port operations and identify controlled environment for testing.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3: Begin testing in controlled environment.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4: Review of simulation and testing in controlled environment and approach potential port partners about testing in the field.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Deliverable 5: Develop full report on research program.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Status: We are on track to begin controlled environment testing on the anticipated timeline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 problems: The most significant possible problems are the unanticipated technical challenges that begin when we start to conduct live testing and validate the results of simulations we have conducted. </a:t>
            </a:r>
          </a:p>
        </p:txBody>
      </p:sp>
    </p:spTree>
    <p:extLst>
      <p:ext uri="{BB962C8B-B14F-4D97-AF65-F5344CB8AC3E}">
        <p14:creationId xmlns:p14="http://schemas.microsoft.com/office/powerpoint/2010/main" val="100872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5158" y="268941"/>
            <a:ext cx="7315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9D9"/>
                </a:solidFill>
                <a:effectLst/>
                <a:uLnTx/>
                <a:uFillTx/>
                <a:latin typeface="Arial" panose="020B0604020202020204" pitchFamily="34" charset="0"/>
                <a:ea typeface="+mn-ea"/>
                <a:cs typeface="Arial" panose="020B0604020202020204" pitchFamily="34" charset="0"/>
              </a:rPr>
              <a:t>Performance Metrics</a:t>
            </a:r>
          </a:p>
        </p:txBody>
      </p:sp>
      <p:sp>
        <p:nvSpPr>
          <p:cNvPr id="3" name="Text Placeholder 2"/>
          <p:cNvSpPr txBox="1">
            <a:spLocks/>
          </p:cNvSpPr>
          <p:nvPr/>
        </p:nvSpPr>
        <p:spPr>
          <a:xfrm>
            <a:off x="628650" y="1489293"/>
            <a:ext cx="7886700" cy="472757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KPI-RI-1: Establishing CONOPS for operations at ports including the key configurations of sensors and UAS, regulatory and requirements, and identified location for controlled testing.</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KPI-RI-2: Conducting regular testing of UAS in controlled environment or at port through pilot program and identifying the areas where UAS provide the greatest potential benefit and where there are the largest challenges.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KPI-RI-3: Identifying the sensors and cameras that can most effectively be used by UAS to identify potential security threats and tampering on containers.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KPI-D-1: Provide ongoing feedback on testing pilot program to CBP and other interested components of the homeland security enterprise.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KPI-D-2: Provide final report on the potential merits of UAS operations that can be disseminated to DHS, the scientific community, and to the public.  </a:t>
            </a:r>
            <a:endPar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342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290" y="3018440"/>
            <a:ext cx="804091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 and Answer</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9785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688</Words>
  <Application>Microsoft Office PowerPoint</Application>
  <PresentationFormat>On-screen Show (4:3)</PresentationFormat>
  <Paragraphs>41</Paragraphs>
  <Slides>8</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Technology - University of Houston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Boedeker, Philip J</dc:creator>
  <cp:lastModifiedBy>Boedeker, Philip J</cp:lastModifiedBy>
  <cp:revision>1</cp:revision>
  <dcterms:created xsi:type="dcterms:W3CDTF">2019-07-05T16:59:37Z</dcterms:created>
  <dcterms:modified xsi:type="dcterms:W3CDTF">2019-07-05T17:00:00Z</dcterms:modified>
</cp:coreProperties>
</file>