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43891200" cy="32918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9DA"/>
    <a:srgbClr val="54585A"/>
    <a:srgbClr val="640817"/>
    <a:srgbClr val="C8102E"/>
    <a:srgbClr val="888B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20" d="100"/>
          <a:sy n="20" d="100"/>
        </p:scale>
        <p:origin x="2040" y="5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91840" y="5387342"/>
            <a:ext cx="37307520" cy="11460480"/>
          </a:xfrm>
        </p:spPr>
        <p:txBody>
          <a:bodyPr anchor="b"/>
          <a:lstStyle>
            <a:lvl1pPr algn="ctr"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86400" y="17289782"/>
            <a:ext cx="32918400" cy="7947658"/>
          </a:xfrm>
        </p:spPr>
        <p:txBody>
          <a:bodyPr/>
          <a:lstStyle>
            <a:lvl1pPr marL="0" indent="0" algn="ctr">
              <a:buNone/>
              <a:defRPr sz="11520"/>
            </a:lvl1pPr>
            <a:lvl2pPr marL="2194560" indent="0" algn="ctr">
              <a:buNone/>
              <a:defRPr sz="9600"/>
            </a:lvl2pPr>
            <a:lvl3pPr marL="4389120" indent="0" algn="ctr">
              <a:buNone/>
              <a:defRPr sz="8640"/>
            </a:lvl3pPr>
            <a:lvl4pPr marL="6583680" indent="0" algn="ctr">
              <a:buNone/>
              <a:defRPr sz="7680"/>
            </a:lvl4pPr>
            <a:lvl5pPr marL="8778240" indent="0" algn="ctr">
              <a:buNone/>
              <a:defRPr sz="7680"/>
            </a:lvl5pPr>
            <a:lvl6pPr marL="10972800" indent="0" algn="ctr">
              <a:buNone/>
              <a:defRPr sz="7680"/>
            </a:lvl6pPr>
            <a:lvl7pPr marL="13167360" indent="0" algn="ctr">
              <a:buNone/>
              <a:defRPr sz="7680"/>
            </a:lvl7pPr>
            <a:lvl8pPr marL="15361920" indent="0" algn="ctr">
              <a:buNone/>
              <a:defRPr sz="7680"/>
            </a:lvl8pPr>
            <a:lvl9pPr marL="17556480" indent="0" algn="ctr">
              <a:buNone/>
              <a:defRPr sz="768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921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0362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1409642" y="1752600"/>
            <a:ext cx="946404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17522" y="1752600"/>
            <a:ext cx="27843480" cy="27896822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5680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BA896845-6172-40AE-B146-50D715200BF5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144988" y="954157"/>
            <a:ext cx="13393973" cy="1709530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152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 dirty="0"/>
              <a:t>Title of the Poster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C8CB3211-C2C3-4874-A8E5-8D42CDEB617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44990" y="3021496"/>
            <a:ext cx="15409876" cy="170953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lnSpc>
                <a:spcPts val="8640"/>
              </a:lnSpc>
              <a:spcBef>
                <a:spcPts val="0"/>
              </a:spcBef>
              <a:buNone/>
              <a:defRPr sz="72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/>
            <a:r>
              <a:rPr lang="en-US" dirty="0"/>
              <a:t>Presenter Name, Credentials</a:t>
            </a:r>
          </a:p>
          <a:p>
            <a:pPr lvl="0"/>
            <a:r>
              <a:rPr lang="en-US" dirty="0"/>
              <a:t>Faculty mentor’s name, Credentials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448EF040-57F4-44DF-A094-F9F20843A71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856742" y="1262466"/>
            <a:ext cx="9410137" cy="2951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845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0912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7251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94662" y="8206749"/>
            <a:ext cx="37856160" cy="13693138"/>
          </a:xfrm>
        </p:spPr>
        <p:txBody>
          <a:bodyPr anchor="b"/>
          <a:lstStyle>
            <a:lvl1pPr>
              <a:defRPr sz="28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94662" y="22029429"/>
            <a:ext cx="37856160" cy="7200898"/>
          </a:xfrm>
        </p:spPr>
        <p:txBody>
          <a:bodyPr/>
          <a:lstStyle>
            <a:lvl1pPr marL="0" indent="0">
              <a:buNone/>
              <a:defRPr sz="11520">
                <a:solidFill>
                  <a:schemeClr val="tx1"/>
                </a:solidFill>
              </a:defRPr>
            </a:lvl1pPr>
            <a:lvl2pPr marL="2194560" indent="0">
              <a:buNone/>
              <a:defRPr sz="9600">
                <a:solidFill>
                  <a:schemeClr val="tx1">
                    <a:tint val="75000"/>
                  </a:schemeClr>
                </a:solidFill>
              </a:defRPr>
            </a:lvl2pPr>
            <a:lvl3pPr marL="4389120" indent="0">
              <a:buNone/>
              <a:defRPr sz="8640">
                <a:solidFill>
                  <a:schemeClr val="tx1">
                    <a:tint val="75000"/>
                  </a:schemeClr>
                </a:solidFill>
              </a:defRPr>
            </a:lvl3pPr>
            <a:lvl4pPr marL="65836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4pPr>
            <a:lvl5pPr marL="877824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5pPr>
            <a:lvl6pPr marL="1097280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6pPr>
            <a:lvl7pPr marL="1316736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7pPr>
            <a:lvl8pPr marL="1536192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8pPr>
            <a:lvl9pPr marL="17556480" indent="0">
              <a:buNone/>
              <a:defRPr sz="7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5640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175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219920" y="8763000"/>
            <a:ext cx="18653760" cy="208864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1903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1752607"/>
            <a:ext cx="3785616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23242" y="8069582"/>
            <a:ext cx="18568032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023242" y="12024360"/>
            <a:ext cx="18568032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2219922" y="8069582"/>
            <a:ext cx="18659477" cy="3954778"/>
          </a:xfrm>
        </p:spPr>
        <p:txBody>
          <a:bodyPr anchor="b"/>
          <a:lstStyle>
            <a:lvl1pPr marL="0" indent="0">
              <a:buNone/>
              <a:defRPr sz="11520" b="1"/>
            </a:lvl1pPr>
            <a:lvl2pPr marL="2194560" indent="0">
              <a:buNone/>
              <a:defRPr sz="9600" b="1"/>
            </a:lvl2pPr>
            <a:lvl3pPr marL="4389120" indent="0">
              <a:buNone/>
              <a:defRPr sz="8640" b="1"/>
            </a:lvl3pPr>
            <a:lvl4pPr marL="6583680" indent="0">
              <a:buNone/>
              <a:defRPr sz="7680" b="1"/>
            </a:lvl4pPr>
            <a:lvl5pPr marL="8778240" indent="0">
              <a:buNone/>
              <a:defRPr sz="7680" b="1"/>
            </a:lvl5pPr>
            <a:lvl6pPr marL="10972800" indent="0">
              <a:buNone/>
              <a:defRPr sz="7680" b="1"/>
            </a:lvl6pPr>
            <a:lvl7pPr marL="13167360" indent="0">
              <a:buNone/>
              <a:defRPr sz="7680" b="1"/>
            </a:lvl7pPr>
            <a:lvl8pPr marL="15361920" indent="0">
              <a:buNone/>
              <a:defRPr sz="7680" b="1"/>
            </a:lvl8pPr>
            <a:lvl9pPr marL="17556480" indent="0">
              <a:buNone/>
              <a:defRPr sz="768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2219922" y="12024360"/>
            <a:ext cx="18659477" cy="176860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451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333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848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659477" y="4739647"/>
            <a:ext cx="22219920" cy="23393400"/>
          </a:xfrm>
        </p:spPr>
        <p:txBody>
          <a:bodyPr/>
          <a:lstStyle>
            <a:lvl1pPr>
              <a:defRPr sz="15360"/>
            </a:lvl1pPr>
            <a:lvl2pPr>
              <a:defRPr sz="13440"/>
            </a:lvl2pPr>
            <a:lvl3pPr>
              <a:defRPr sz="11520"/>
            </a:lvl3pPr>
            <a:lvl4pPr>
              <a:defRPr sz="9600"/>
            </a:lvl4pPr>
            <a:lvl5pPr>
              <a:defRPr sz="9600"/>
            </a:lvl5pPr>
            <a:lvl6pPr>
              <a:defRPr sz="9600"/>
            </a:lvl6pPr>
            <a:lvl7pPr>
              <a:defRPr sz="9600"/>
            </a:lvl7pPr>
            <a:lvl8pPr>
              <a:defRPr sz="9600"/>
            </a:lvl8pPr>
            <a:lvl9pPr>
              <a:defRPr sz="9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331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3237" y="2194560"/>
            <a:ext cx="14156054" cy="7680960"/>
          </a:xfrm>
        </p:spPr>
        <p:txBody>
          <a:bodyPr anchor="b"/>
          <a:lstStyle>
            <a:lvl1pPr>
              <a:defRPr sz="1536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659477" y="4739647"/>
            <a:ext cx="22219920" cy="23393400"/>
          </a:xfrm>
        </p:spPr>
        <p:txBody>
          <a:bodyPr anchor="t"/>
          <a:lstStyle>
            <a:lvl1pPr marL="0" indent="0">
              <a:buNone/>
              <a:defRPr sz="15360"/>
            </a:lvl1pPr>
            <a:lvl2pPr marL="2194560" indent="0">
              <a:buNone/>
              <a:defRPr sz="13440"/>
            </a:lvl2pPr>
            <a:lvl3pPr marL="4389120" indent="0">
              <a:buNone/>
              <a:defRPr sz="11520"/>
            </a:lvl3pPr>
            <a:lvl4pPr marL="6583680" indent="0">
              <a:buNone/>
              <a:defRPr sz="9600"/>
            </a:lvl4pPr>
            <a:lvl5pPr marL="8778240" indent="0">
              <a:buNone/>
              <a:defRPr sz="9600"/>
            </a:lvl5pPr>
            <a:lvl6pPr marL="10972800" indent="0">
              <a:buNone/>
              <a:defRPr sz="9600"/>
            </a:lvl6pPr>
            <a:lvl7pPr marL="13167360" indent="0">
              <a:buNone/>
              <a:defRPr sz="9600"/>
            </a:lvl7pPr>
            <a:lvl8pPr marL="15361920" indent="0">
              <a:buNone/>
              <a:defRPr sz="9600"/>
            </a:lvl8pPr>
            <a:lvl9pPr marL="17556480" indent="0">
              <a:buNone/>
              <a:defRPr sz="9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23237" y="9875520"/>
            <a:ext cx="14156054" cy="18295622"/>
          </a:xfrm>
        </p:spPr>
        <p:txBody>
          <a:bodyPr/>
          <a:lstStyle>
            <a:lvl1pPr marL="0" indent="0">
              <a:buNone/>
              <a:defRPr sz="7680"/>
            </a:lvl1pPr>
            <a:lvl2pPr marL="2194560" indent="0">
              <a:buNone/>
              <a:defRPr sz="6720"/>
            </a:lvl2pPr>
            <a:lvl3pPr marL="4389120" indent="0">
              <a:buNone/>
              <a:defRPr sz="5760"/>
            </a:lvl3pPr>
            <a:lvl4pPr marL="6583680" indent="0">
              <a:buNone/>
              <a:defRPr sz="4800"/>
            </a:lvl4pPr>
            <a:lvl5pPr marL="8778240" indent="0">
              <a:buNone/>
              <a:defRPr sz="4800"/>
            </a:lvl5pPr>
            <a:lvl6pPr marL="10972800" indent="0">
              <a:buNone/>
              <a:defRPr sz="4800"/>
            </a:lvl6pPr>
            <a:lvl7pPr marL="13167360" indent="0">
              <a:buNone/>
              <a:defRPr sz="4800"/>
            </a:lvl7pPr>
            <a:lvl8pPr marL="15361920" indent="0">
              <a:buNone/>
              <a:defRPr sz="4800"/>
            </a:lvl8pPr>
            <a:lvl9pPr marL="17556480" indent="0">
              <a:buNone/>
              <a:defRPr sz="48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840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017520" y="1752607"/>
            <a:ext cx="3785616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0" y="8763000"/>
            <a:ext cx="3785616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1752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8C4E71-31B9-4F86-9E37-46EA6B0DDDE5}" type="datetimeFigureOut">
              <a:rPr lang="en-US" smtClean="0"/>
              <a:t>9/19/2018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38960" y="30510487"/>
            <a:ext cx="1481328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998160" y="30510487"/>
            <a:ext cx="987552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7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30801-3EE0-4B06-AC6D-32B28A8733E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2894A4-9C47-4AED-9752-38BD9F32B001}"/>
              </a:ext>
            </a:extLst>
          </p:cNvPr>
          <p:cNvSpPr/>
          <p:nvPr userDrawn="1"/>
        </p:nvSpPr>
        <p:spPr>
          <a:xfrm>
            <a:off x="0" y="0"/>
            <a:ext cx="43891200" cy="5327374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F774B939-C817-4CE5-A939-91B782705DB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540660" y="1330318"/>
            <a:ext cx="7841780" cy="2951726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8237DB7-0F66-401C-92E0-B6E014C40B31}"/>
              </a:ext>
            </a:extLst>
          </p:cNvPr>
          <p:cNvPicPr>
            <a:picLocks noChangeAspect="1"/>
          </p:cNvPicPr>
          <p:nvPr userDrawn="1"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41" y="29649422"/>
            <a:ext cx="2767590" cy="2404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61" r:id="rId12"/>
    <p:sldLayoutId id="2147483662" r:id="rId13"/>
  </p:sldLayoutIdLst>
  <p:txStyles>
    <p:titleStyle>
      <a:lvl1pPr algn="l" defTabSz="4389120" rtl="0" eaLnBrk="1" latinLnBrk="0" hangingPunct="1">
        <a:lnSpc>
          <a:spcPct val="90000"/>
        </a:lnSpc>
        <a:spcBef>
          <a:spcPct val="0"/>
        </a:spcBef>
        <a:buNone/>
        <a:defRPr sz="211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97280" indent="-1097280" algn="l" defTabSz="4389120" rtl="0" eaLnBrk="1" latinLnBrk="0" hangingPunct="1">
        <a:lnSpc>
          <a:spcPct val="90000"/>
        </a:lnSpc>
        <a:spcBef>
          <a:spcPts val="4800"/>
        </a:spcBef>
        <a:buFont typeface="Arial" panose="020B0604020202020204" pitchFamily="34" charset="0"/>
        <a:buChar char="•"/>
        <a:defRPr sz="13440" kern="1200">
          <a:solidFill>
            <a:schemeClr val="tx1"/>
          </a:solidFill>
          <a:latin typeface="+mn-lt"/>
          <a:ea typeface="+mn-ea"/>
          <a:cs typeface="+mn-cs"/>
        </a:defRPr>
      </a:lvl1pPr>
      <a:lvl2pPr marL="32918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11520" kern="1200">
          <a:solidFill>
            <a:schemeClr val="tx1"/>
          </a:solidFill>
          <a:latin typeface="+mn-lt"/>
          <a:ea typeface="+mn-ea"/>
          <a:cs typeface="+mn-cs"/>
        </a:defRPr>
      </a:lvl2pPr>
      <a:lvl3pPr marL="54864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9600" kern="1200">
          <a:solidFill>
            <a:schemeClr val="tx1"/>
          </a:solidFill>
          <a:latin typeface="+mn-lt"/>
          <a:ea typeface="+mn-ea"/>
          <a:cs typeface="+mn-cs"/>
        </a:defRPr>
      </a:lvl3pPr>
      <a:lvl4pPr marL="76809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987552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207008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426464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645920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8653760" indent="-1097280" algn="l" defTabSz="438912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1pPr>
      <a:lvl2pPr marL="21945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2pPr>
      <a:lvl3pPr marL="43891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3pPr>
      <a:lvl4pPr marL="65836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4pPr>
      <a:lvl5pPr marL="877824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6pPr>
      <a:lvl7pPr marL="1316736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7pPr>
      <a:lvl8pPr marL="1536192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8pPr>
      <a:lvl9pPr marL="17556480" algn="l" defTabSz="4389120" rtl="0" eaLnBrk="1" latinLnBrk="0" hangingPunct="1">
        <a:defRPr sz="86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42FA06AE-C6FD-4115-AFBB-569002E660E2}"/>
              </a:ext>
            </a:extLst>
          </p:cNvPr>
          <p:cNvSpPr/>
          <p:nvPr/>
        </p:nvSpPr>
        <p:spPr>
          <a:xfrm>
            <a:off x="1206285" y="6103572"/>
            <a:ext cx="11354464" cy="22527782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4" name="Title 9">
            <a:extLst>
              <a:ext uri="{FF2B5EF4-FFF2-40B4-BE49-F238E27FC236}">
                <a16:creationId xmlns:a16="http://schemas.microsoft.com/office/drawing/2014/main" id="{B10B9DAD-E43D-444C-846E-3338EE5559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4988" y="262393"/>
            <a:ext cx="13393973" cy="205143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9600" b="1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algn="l"/>
            <a:r>
              <a:rPr lang="en-US" dirty="0"/>
              <a:t>Title of the Poster</a:t>
            </a:r>
          </a:p>
        </p:txBody>
      </p:sp>
      <p:sp>
        <p:nvSpPr>
          <p:cNvPr id="5" name="Text Placeholder 13">
            <a:extLst>
              <a:ext uri="{FF2B5EF4-FFF2-40B4-BE49-F238E27FC236}">
                <a16:creationId xmlns:a16="http://schemas.microsoft.com/office/drawing/2014/main" id="{9DEFF669-A109-4DF5-A77D-24522B596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4991" y="2743200"/>
            <a:ext cx="15409876" cy="2051436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lnSpc>
                <a:spcPts val="7200"/>
              </a:lnSpc>
              <a:spcBef>
                <a:spcPts val="0"/>
              </a:spcBef>
              <a:buNone/>
              <a:defRPr sz="6000">
                <a:solidFill>
                  <a:schemeClr val="bg1"/>
                </a:solidFill>
                <a:latin typeface="Trebuchet MS" panose="020B0603020202020204" pitchFamily="34" charset="0"/>
              </a:defRPr>
            </a:lvl1pPr>
          </a:lstStyle>
          <a:p>
            <a:pPr lvl="0" algn="l"/>
            <a:r>
              <a:rPr lang="en-US" sz="5760" dirty="0"/>
              <a:t>Presenter Name, Credentials</a:t>
            </a:r>
          </a:p>
          <a:p>
            <a:pPr lvl="0" algn="l"/>
            <a:r>
              <a:rPr lang="en-US" sz="5760" dirty="0"/>
              <a:t>Faculty mentor’s name, Credentials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BF2E56-C909-44D7-8EB8-4A3363D70B30}"/>
              </a:ext>
            </a:extLst>
          </p:cNvPr>
          <p:cNvSpPr txBox="1"/>
          <p:nvPr/>
        </p:nvSpPr>
        <p:spPr>
          <a:xfrm>
            <a:off x="1636313" y="6575150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Background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TextBox 72">
            <a:extLst>
              <a:ext uri="{FF2B5EF4-FFF2-40B4-BE49-F238E27FC236}">
                <a16:creationId xmlns:a16="http://schemas.microsoft.com/office/drawing/2014/main" id="{12B6BCAD-C6A9-432D-8035-76CE917A1F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291" y="8376564"/>
            <a:ext cx="16718616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0" name="TextBox 60">
            <a:extLst>
              <a:ext uri="{FF2B5EF4-FFF2-40B4-BE49-F238E27FC236}">
                <a16:creationId xmlns:a16="http://schemas.microsoft.com/office/drawing/2014/main" id="{8A63BBEB-6F8C-4284-ADE1-B29E43C8C4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78773" y="8376564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D746BA87-E1E6-441A-ADF7-45AE76E5FC15}"/>
              </a:ext>
            </a:extLst>
          </p:cNvPr>
          <p:cNvSpPr txBox="1"/>
          <p:nvPr/>
        </p:nvSpPr>
        <p:spPr>
          <a:xfrm>
            <a:off x="1636313" y="13930069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Needs Assessment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2" name="TextBox 60">
            <a:extLst>
              <a:ext uri="{FF2B5EF4-FFF2-40B4-BE49-F238E27FC236}">
                <a16:creationId xmlns:a16="http://schemas.microsoft.com/office/drawing/2014/main" id="{3C7D2ADD-A04D-4DAA-989F-5044D0B989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21240" y="15687012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B32D0A6-4DC4-465E-8413-EB49C06CBD65}"/>
              </a:ext>
            </a:extLst>
          </p:cNvPr>
          <p:cNvSpPr txBox="1"/>
          <p:nvPr/>
        </p:nvSpPr>
        <p:spPr>
          <a:xfrm>
            <a:off x="1636313" y="20461452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PICOT Question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4" name="TextBox 60">
            <a:extLst>
              <a:ext uri="{FF2B5EF4-FFF2-40B4-BE49-F238E27FC236}">
                <a16:creationId xmlns:a16="http://schemas.microsoft.com/office/drawing/2014/main" id="{5C372E33-AB60-4EA0-80EC-BEEA5FC1D4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36313" y="22191960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F3370973-7C5B-4161-B046-157FF8072B41}"/>
              </a:ext>
            </a:extLst>
          </p:cNvPr>
          <p:cNvSpPr/>
          <p:nvPr/>
        </p:nvSpPr>
        <p:spPr>
          <a:xfrm>
            <a:off x="31330458" y="6103570"/>
            <a:ext cx="11354464" cy="26198253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5F70A2B-F3CB-414A-8AAA-D8E8D81920BD}"/>
              </a:ext>
            </a:extLst>
          </p:cNvPr>
          <p:cNvSpPr/>
          <p:nvPr/>
        </p:nvSpPr>
        <p:spPr>
          <a:xfrm>
            <a:off x="13133242" y="6103570"/>
            <a:ext cx="17624720" cy="26198253"/>
          </a:xfrm>
          <a:prstGeom prst="rect">
            <a:avLst/>
          </a:prstGeom>
          <a:noFill/>
          <a:ln w="57150">
            <a:solidFill>
              <a:srgbClr val="888B8D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3EDEF7A6-CBE9-4445-BF8A-DB21EF629BBB}"/>
              </a:ext>
            </a:extLst>
          </p:cNvPr>
          <p:cNvSpPr txBox="1"/>
          <p:nvPr/>
        </p:nvSpPr>
        <p:spPr>
          <a:xfrm>
            <a:off x="31760485" y="6619620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Decision to Change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E78CA93-3767-49BB-94B9-D3F138F519FA}"/>
              </a:ext>
            </a:extLst>
          </p:cNvPr>
          <p:cNvSpPr txBox="1"/>
          <p:nvPr/>
        </p:nvSpPr>
        <p:spPr>
          <a:xfrm>
            <a:off x="31760485" y="13930068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Evaluation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C656E1B-B695-4424-9736-1E32A6A3D0DE}"/>
              </a:ext>
            </a:extLst>
          </p:cNvPr>
          <p:cNvSpPr txBox="1"/>
          <p:nvPr/>
        </p:nvSpPr>
        <p:spPr>
          <a:xfrm>
            <a:off x="13586291" y="6598669"/>
            <a:ext cx="16718616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Synthesis of Findings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5F6D1DE-1A0F-4D25-A2C6-23396047467C}"/>
              </a:ext>
            </a:extLst>
          </p:cNvPr>
          <p:cNvSpPr txBox="1"/>
          <p:nvPr/>
        </p:nvSpPr>
        <p:spPr>
          <a:xfrm>
            <a:off x="13586291" y="13930068"/>
            <a:ext cx="16718616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EBP Guidelines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971D121-A129-49F9-9A02-99354825BED5}"/>
              </a:ext>
            </a:extLst>
          </p:cNvPr>
          <p:cNvSpPr txBox="1"/>
          <p:nvPr/>
        </p:nvSpPr>
        <p:spPr>
          <a:xfrm>
            <a:off x="13586291" y="20461452"/>
            <a:ext cx="16718616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Theoretical Framework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73E5DA0-63DC-4B52-B396-0511FAD9A69C}"/>
              </a:ext>
            </a:extLst>
          </p:cNvPr>
          <p:cNvSpPr txBox="1"/>
          <p:nvPr/>
        </p:nvSpPr>
        <p:spPr>
          <a:xfrm>
            <a:off x="31760484" y="20461452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References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1894434-D509-4352-BA9E-8C10E61306EF}"/>
              </a:ext>
            </a:extLst>
          </p:cNvPr>
          <p:cNvSpPr txBox="1"/>
          <p:nvPr/>
        </p:nvSpPr>
        <p:spPr>
          <a:xfrm>
            <a:off x="31898388" y="24996801"/>
            <a:ext cx="10494401" cy="1329835"/>
          </a:xfrm>
          <a:prstGeom prst="roundRect">
            <a:avLst/>
          </a:prstGeom>
          <a:gradFill>
            <a:gsLst>
              <a:gs pos="0">
                <a:srgbClr val="D8D9DA"/>
              </a:gs>
              <a:gs pos="100000">
                <a:srgbClr val="888B8D"/>
              </a:gs>
            </a:gsLst>
            <a:lin ang="5400000" scaled="1"/>
          </a:gradFill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lIns="312517" tIns="156259" rIns="312517" bIns="156259">
            <a:spAutoFit/>
          </a:bodyPr>
          <a:lstStyle/>
          <a:p>
            <a:pPr algn="ctr" defTabSz="3950546">
              <a:defRPr/>
            </a:pPr>
            <a:r>
              <a:rPr lang="en-US" sz="5760" b="1" dirty="0">
                <a:solidFill>
                  <a:schemeClr val="tx1"/>
                </a:solidFill>
                <a:latin typeface="Trebuchet MS" panose="020B0603020202020204" pitchFamily="34" charset="0"/>
                <a:cs typeface="Times New Roman" panose="02020603050405020304" pitchFamily="18" charset="0"/>
              </a:rPr>
              <a:t>Acknowledgements</a:t>
            </a:r>
            <a:endParaRPr lang="en-US" sz="5280" b="1" dirty="0">
              <a:solidFill>
                <a:schemeClr val="tx1"/>
              </a:solidFill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4" name="TextBox 72">
            <a:extLst>
              <a:ext uri="{FF2B5EF4-FFF2-40B4-BE49-F238E27FC236}">
                <a16:creationId xmlns:a16="http://schemas.microsoft.com/office/drawing/2014/main" id="{B6297CFC-572F-4E90-ADB2-98D571899A7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291" y="15687011"/>
            <a:ext cx="16718616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5" name="TextBox 72">
            <a:extLst>
              <a:ext uri="{FF2B5EF4-FFF2-40B4-BE49-F238E27FC236}">
                <a16:creationId xmlns:a16="http://schemas.microsoft.com/office/drawing/2014/main" id="{88BA45FD-ABB6-472C-9313-550175C44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3586291" y="22191959"/>
            <a:ext cx="16718616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6" name="TextBox 60">
            <a:extLst>
              <a:ext uri="{FF2B5EF4-FFF2-40B4-BE49-F238E27FC236}">
                <a16:creationId xmlns:a16="http://schemas.microsoft.com/office/drawing/2014/main" id="{81637235-887E-4E15-BA84-B7EDB70C09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0486" y="15687011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7" name="TextBox 60">
            <a:extLst>
              <a:ext uri="{FF2B5EF4-FFF2-40B4-BE49-F238E27FC236}">
                <a16:creationId xmlns:a16="http://schemas.microsoft.com/office/drawing/2014/main" id="{F99AF0FA-BBAC-4A26-BA01-83730D418C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1760485" y="8376563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" name="TextBox 60">
            <a:extLst>
              <a:ext uri="{FF2B5EF4-FFF2-40B4-BE49-F238E27FC236}">
                <a16:creationId xmlns:a16="http://schemas.microsoft.com/office/drawing/2014/main" id="{9033C227-3A25-4BC0-B548-CECC19ED7D7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411" y="22191959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TextBox 60">
            <a:extLst>
              <a:ext uri="{FF2B5EF4-FFF2-40B4-BE49-F238E27FC236}">
                <a16:creationId xmlns:a16="http://schemas.microsoft.com/office/drawing/2014/main" id="{61490233-EEFA-4B41-B983-B9E19306FB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045411" y="26814830"/>
            <a:ext cx="10209474" cy="18165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3949700" eaLnBrk="0" fontAlgn="base" hangingPunct="0">
              <a:spcBef>
                <a:spcPct val="0"/>
              </a:spcBef>
              <a:spcAft>
                <a:spcPct val="0"/>
              </a:spcAft>
              <a:defRPr sz="78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en-US" sz="5602" dirty="0" err="1">
                <a:latin typeface="Trebuchet MS" panose="020B0603020202020204" pitchFamily="34" charset="0"/>
                <a:cs typeface="Times New Roman" panose="02020603050405020304" pitchFamily="18" charset="0"/>
              </a:rPr>
              <a:t>xxxxxxxxxxxxxxxxxxxxxx</a:t>
            </a:r>
            <a:endParaRPr lang="en-US" altLang="en-US" sz="5602" dirty="0">
              <a:latin typeface="Trebuchet MS" panose="020B060302020202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25900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173</TotalTime>
  <Words>51</Words>
  <Application>Microsoft Office PowerPoint</Application>
  <PresentationFormat>Custom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Trebuchet MS</vt:lpstr>
      <vt:lpstr>Office Theme</vt:lpstr>
      <vt:lpstr>Title of the Poster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Vyas, Anita</dc:creator>
  <cp:lastModifiedBy>Vyas, Anita</cp:lastModifiedBy>
  <cp:revision>15</cp:revision>
  <dcterms:created xsi:type="dcterms:W3CDTF">2018-09-17T20:40:42Z</dcterms:created>
  <dcterms:modified xsi:type="dcterms:W3CDTF">2018-09-19T16:09:47Z</dcterms:modified>
</cp:coreProperties>
</file>