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204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9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6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988" y="954157"/>
            <a:ext cx="13393973" cy="170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52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990" y="3021496"/>
            <a:ext cx="15409876" cy="1709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8640"/>
              </a:lnSpc>
              <a:spcBef>
                <a:spcPts val="0"/>
              </a:spcBef>
              <a:buNone/>
              <a:defRPr sz="72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742" y="1262466"/>
            <a:ext cx="9410137" cy="295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3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1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4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2894A4-9C47-4AED-9752-38BD9F32B001}"/>
              </a:ext>
            </a:extLst>
          </p:cNvPr>
          <p:cNvSpPr/>
          <p:nvPr userDrawn="1"/>
        </p:nvSpPr>
        <p:spPr>
          <a:xfrm>
            <a:off x="0" y="0"/>
            <a:ext cx="43891200" cy="5327374"/>
          </a:xfrm>
          <a:prstGeom prst="rect">
            <a:avLst/>
          </a:prstGeom>
          <a:gradFill flip="none" rotWithShape="1">
            <a:gsLst>
              <a:gs pos="0">
                <a:srgbClr val="C8102E"/>
              </a:gs>
              <a:gs pos="100000">
                <a:srgbClr val="640817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74B939-C817-4CE5-A939-91B782705DB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660" y="1330318"/>
            <a:ext cx="7841780" cy="2951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237DB7-0F66-401C-92E0-B6E014C40B3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725" y="29649422"/>
            <a:ext cx="2767590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  <p:sldLayoutId id="2147483662" r:id="rId13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1206285" y="6103571"/>
            <a:ext cx="11354464" cy="22560605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988" y="262393"/>
            <a:ext cx="13393973" cy="20514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991" y="2743200"/>
            <a:ext cx="15409876" cy="20514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5760" dirty="0"/>
              <a:t>Presenter Name, Credentials</a:t>
            </a:r>
          </a:p>
          <a:p>
            <a:pPr lvl="0" algn="l"/>
            <a:r>
              <a:rPr lang="en-US" sz="576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1636313" y="6575150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291" y="8376564"/>
            <a:ext cx="16718616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773" y="8376564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1636313" y="13930069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240" y="15687012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1636313" y="20461452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13" y="22191960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31330458" y="6103570"/>
            <a:ext cx="11354464" cy="26198253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3133242" y="6103570"/>
            <a:ext cx="17624720" cy="26198253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31760485" y="6619620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31760485" y="13930068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3586291" y="6598669"/>
            <a:ext cx="16718616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3586291" y="13930068"/>
            <a:ext cx="16718616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3586291" y="20461452"/>
            <a:ext cx="16718616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31760484" y="20461452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31898388" y="24996801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291" y="15687011"/>
            <a:ext cx="16718616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291" y="22191959"/>
            <a:ext cx="16718616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0486" y="15687011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0485" y="8376563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411" y="22191959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411" y="26814830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16</cp:revision>
  <dcterms:created xsi:type="dcterms:W3CDTF">2018-09-17T20:40:42Z</dcterms:created>
  <dcterms:modified xsi:type="dcterms:W3CDTF">2018-09-19T16:12:09Z</dcterms:modified>
</cp:coreProperties>
</file>