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43891200" cy="38404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D9DA"/>
    <a:srgbClr val="54585A"/>
    <a:srgbClr val="640817"/>
    <a:srgbClr val="C8102E"/>
    <a:srgbClr val="888B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20" d="100"/>
          <a:sy n="20" d="100"/>
        </p:scale>
        <p:origin x="2040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6285233"/>
            <a:ext cx="37307520" cy="1337056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20171413"/>
            <a:ext cx="32918400" cy="9272267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333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614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2044700"/>
            <a:ext cx="9464040" cy="3254629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2044700"/>
            <a:ext cx="27843480" cy="3254629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0715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BA896845-6172-40AE-B146-50D715200B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44992" y="1113183"/>
            <a:ext cx="13393975" cy="19944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3439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dirty="0"/>
              <a:t>Title of the Poster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C8CB3211-C2C3-4874-A8E5-8D42CDEB617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4992" y="3525079"/>
            <a:ext cx="15409879" cy="199445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0080"/>
              </a:lnSpc>
              <a:spcBef>
                <a:spcPts val="0"/>
              </a:spcBef>
              <a:buNone/>
              <a:defRPr sz="8400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en-US" dirty="0"/>
              <a:t>Presenter Name, Credentials</a:t>
            </a:r>
          </a:p>
          <a:p>
            <a:pPr lvl="0"/>
            <a:r>
              <a:rPr lang="en-US" dirty="0"/>
              <a:t>Faculty mentor’s name, Credentials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448EF040-57F4-44DF-A094-F9F20843A71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56748" y="1472877"/>
            <a:ext cx="9410139" cy="3443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845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0" y="10223500"/>
            <a:ext cx="37856160" cy="2436749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091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25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9574541"/>
            <a:ext cx="37856160" cy="15975327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5701001"/>
            <a:ext cx="37856160" cy="8401047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091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10223500"/>
            <a:ext cx="18653760" cy="2436749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10223500"/>
            <a:ext cx="18653760" cy="2436749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322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044708"/>
            <a:ext cx="37856160" cy="742315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9414513"/>
            <a:ext cx="18568032" cy="4613907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4028420"/>
            <a:ext cx="18568032" cy="2063369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9414513"/>
            <a:ext cx="18659477" cy="4613907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4028420"/>
            <a:ext cx="18659477" cy="2063369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439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884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444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560320"/>
            <a:ext cx="14156054" cy="896112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5529588"/>
            <a:ext cx="22219920" cy="272923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11521440"/>
            <a:ext cx="14156054" cy="21344893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34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560320"/>
            <a:ext cx="14156054" cy="896112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5529588"/>
            <a:ext cx="22219920" cy="272923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11521440"/>
            <a:ext cx="14156054" cy="21344893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389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2044708"/>
            <a:ext cx="37856160" cy="74231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10223500"/>
            <a:ext cx="37856160" cy="24367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5595568"/>
            <a:ext cx="987552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5595568"/>
            <a:ext cx="1481328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5595568"/>
            <a:ext cx="987552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341B61D-513F-4FA0-BBB8-34C91B719987}"/>
              </a:ext>
            </a:extLst>
          </p:cNvPr>
          <p:cNvSpPr/>
          <p:nvPr userDrawn="1"/>
        </p:nvSpPr>
        <p:spPr>
          <a:xfrm>
            <a:off x="0" y="0"/>
            <a:ext cx="43891200" cy="621527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2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16A03A8-2502-47C6-8A05-CA581A0B0E05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40659" y="1631772"/>
            <a:ext cx="7841781" cy="295172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FF69097-B869-43FC-9EC5-35F1AA11730A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3731" y="34791404"/>
            <a:ext cx="2767591" cy="2404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999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661" r:id="rId12"/>
    <p:sldLayoutId id="2147483662" r:id="rId13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FA06AE-C6FD-4115-AFBB-569002E660E2}"/>
              </a:ext>
            </a:extLst>
          </p:cNvPr>
          <p:cNvSpPr/>
          <p:nvPr/>
        </p:nvSpPr>
        <p:spPr>
          <a:xfrm>
            <a:off x="625641" y="7120833"/>
            <a:ext cx="10905772" cy="26320706"/>
          </a:xfrm>
          <a:prstGeom prst="rect">
            <a:avLst/>
          </a:prstGeom>
          <a:noFill/>
          <a:ln w="57150">
            <a:solidFill>
              <a:srgbClr val="888B8D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20"/>
          </a:p>
        </p:txBody>
      </p:sp>
      <p:sp>
        <p:nvSpPr>
          <p:cNvPr id="4" name="Title 9">
            <a:extLst>
              <a:ext uri="{FF2B5EF4-FFF2-40B4-BE49-F238E27FC236}">
                <a16:creationId xmlns:a16="http://schemas.microsoft.com/office/drawing/2014/main" id="{B10B9DAD-E43D-444C-846E-3338EE5559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5638" y="433325"/>
            <a:ext cx="15626302" cy="239334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6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pPr algn="l"/>
            <a:r>
              <a:rPr lang="en-US" dirty="0"/>
              <a:t>Title of the Poster</a:t>
            </a:r>
          </a:p>
        </p:txBody>
      </p:sp>
      <p:sp>
        <p:nvSpPr>
          <p:cNvPr id="5" name="Text Placeholder 13">
            <a:extLst>
              <a:ext uri="{FF2B5EF4-FFF2-40B4-BE49-F238E27FC236}">
                <a16:creationId xmlns:a16="http://schemas.microsoft.com/office/drawing/2014/main" id="{9DEFF669-A109-4DF5-A77D-24522B596F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5641" y="3327600"/>
            <a:ext cx="17978189" cy="239334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7200"/>
              </a:lnSpc>
              <a:spcBef>
                <a:spcPts val="0"/>
              </a:spcBef>
              <a:buNone/>
              <a:defRPr sz="6000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pPr lvl="0" algn="l"/>
            <a:r>
              <a:rPr lang="en-US" sz="6720" dirty="0"/>
              <a:t>Presenter Name, Credentials</a:t>
            </a:r>
          </a:p>
          <a:p>
            <a:pPr lvl="0" algn="l"/>
            <a:r>
              <a:rPr lang="en-US" sz="6720" dirty="0"/>
              <a:t>Faculty mentor’s name, Credentials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BF2E56-C909-44D7-8EB8-4A3363D70B30}"/>
              </a:ext>
            </a:extLst>
          </p:cNvPr>
          <p:cNvSpPr txBox="1"/>
          <p:nvPr/>
        </p:nvSpPr>
        <p:spPr>
          <a:xfrm>
            <a:off x="909500" y="7671008"/>
            <a:ext cx="10079696" cy="1551474"/>
          </a:xfrm>
          <a:prstGeom prst="roundRect">
            <a:avLst/>
          </a:prstGeom>
          <a:gradFill>
            <a:gsLst>
              <a:gs pos="0">
                <a:srgbClr val="D8D9DA"/>
              </a:gs>
              <a:gs pos="100000">
                <a:srgbClr val="888B8D"/>
              </a:gs>
            </a:gsLst>
            <a:lin ang="5400000" scaled="1"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364603" tIns="182302" rIns="364603" bIns="182302">
            <a:spAutoFit/>
          </a:bodyPr>
          <a:lstStyle/>
          <a:p>
            <a:pPr algn="ctr" defTabSz="4608904">
              <a:defRPr/>
            </a:pPr>
            <a:r>
              <a:rPr lang="en-US" sz="6720" b="1" dirty="0">
                <a:solidFill>
                  <a:schemeClr val="tx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Background</a:t>
            </a:r>
            <a:endParaRPr lang="en-US" sz="6160" b="1" dirty="0">
              <a:solidFill>
                <a:schemeClr val="tx1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72">
            <a:extLst>
              <a:ext uri="{FF2B5EF4-FFF2-40B4-BE49-F238E27FC236}">
                <a16:creationId xmlns:a16="http://schemas.microsoft.com/office/drawing/2014/main" id="{12B6BCAD-C6A9-432D-8035-76CE917A1F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70367" y="9772655"/>
            <a:ext cx="18725281" cy="2103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6536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Xxxxxxxxxxxxxxxxxxxxxxxxxxxxxxxxx</a:t>
            </a:r>
            <a:endParaRPr lang="en-US" altLang="en-US" sz="6536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6536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xxxxxxxxxxxxxxxxxxxxxxxxxxxxxxxxx</a:t>
            </a:r>
            <a:endParaRPr lang="en-US" altLang="en-US" sz="6536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60">
            <a:extLst>
              <a:ext uri="{FF2B5EF4-FFF2-40B4-BE49-F238E27FC236}">
                <a16:creationId xmlns:a16="http://schemas.microsoft.com/office/drawing/2014/main" id="{8A63BBEB-6F8C-4284-ADE1-B29E43C8C4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3536" y="9772659"/>
            <a:ext cx="9806028" cy="2103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6536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</a:t>
            </a:r>
            <a:endParaRPr lang="en-US" altLang="en-US" sz="6536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6536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</a:t>
            </a:r>
            <a:endParaRPr lang="en-US" altLang="en-US" sz="6536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746BA87-E1E6-441A-ADF7-45AE76E5FC15}"/>
              </a:ext>
            </a:extLst>
          </p:cNvPr>
          <p:cNvSpPr txBox="1"/>
          <p:nvPr/>
        </p:nvSpPr>
        <p:spPr>
          <a:xfrm>
            <a:off x="909500" y="16251747"/>
            <a:ext cx="10079696" cy="1551474"/>
          </a:xfrm>
          <a:prstGeom prst="roundRect">
            <a:avLst/>
          </a:prstGeom>
          <a:gradFill>
            <a:gsLst>
              <a:gs pos="0">
                <a:srgbClr val="D8D9DA"/>
              </a:gs>
              <a:gs pos="100000">
                <a:srgbClr val="888B8D"/>
              </a:gs>
            </a:gsLst>
            <a:lin ang="5400000" scaled="1"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364603" tIns="182302" rIns="364603" bIns="182302">
            <a:spAutoFit/>
          </a:bodyPr>
          <a:lstStyle/>
          <a:p>
            <a:pPr algn="ctr" defTabSz="4608904">
              <a:defRPr/>
            </a:pPr>
            <a:r>
              <a:rPr lang="en-US" sz="6720" b="1" dirty="0">
                <a:solidFill>
                  <a:schemeClr val="tx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Needs Assessment</a:t>
            </a:r>
            <a:endParaRPr lang="en-US" sz="6160" b="1" dirty="0">
              <a:solidFill>
                <a:schemeClr val="tx1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60">
            <a:extLst>
              <a:ext uri="{FF2B5EF4-FFF2-40B4-BE49-F238E27FC236}">
                <a16:creationId xmlns:a16="http://schemas.microsoft.com/office/drawing/2014/main" id="{3C7D2ADD-A04D-4DAA-989F-5044D0B98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9750" y="18301515"/>
            <a:ext cx="9806028" cy="2103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6536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</a:t>
            </a:r>
            <a:endParaRPr lang="en-US" altLang="en-US" sz="6536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6536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</a:t>
            </a:r>
            <a:endParaRPr lang="en-US" altLang="en-US" sz="6536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B32D0A6-4DC4-465E-8413-EB49C06CBD65}"/>
              </a:ext>
            </a:extLst>
          </p:cNvPr>
          <p:cNvSpPr txBox="1"/>
          <p:nvPr/>
        </p:nvSpPr>
        <p:spPr>
          <a:xfrm>
            <a:off x="909500" y="23871694"/>
            <a:ext cx="10079696" cy="1551474"/>
          </a:xfrm>
          <a:prstGeom prst="roundRect">
            <a:avLst/>
          </a:prstGeom>
          <a:gradFill>
            <a:gsLst>
              <a:gs pos="0">
                <a:srgbClr val="D8D9DA"/>
              </a:gs>
              <a:gs pos="100000">
                <a:srgbClr val="888B8D"/>
              </a:gs>
            </a:gsLst>
            <a:lin ang="5400000" scaled="1"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364603" tIns="182302" rIns="364603" bIns="182302">
            <a:spAutoFit/>
          </a:bodyPr>
          <a:lstStyle/>
          <a:p>
            <a:pPr algn="ctr" defTabSz="4608904">
              <a:defRPr/>
            </a:pPr>
            <a:r>
              <a:rPr lang="en-US" sz="6720" b="1" dirty="0">
                <a:solidFill>
                  <a:schemeClr val="tx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PICOT Question</a:t>
            </a:r>
            <a:endParaRPr lang="en-US" sz="6160" b="1" dirty="0">
              <a:solidFill>
                <a:schemeClr val="tx1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60">
            <a:extLst>
              <a:ext uri="{FF2B5EF4-FFF2-40B4-BE49-F238E27FC236}">
                <a16:creationId xmlns:a16="http://schemas.microsoft.com/office/drawing/2014/main" id="{5C372E33-AB60-4EA0-80EC-BEEA5FC1D4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7334" y="25890621"/>
            <a:ext cx="9806028" cy="2103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6536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</a:t>
            </a:r>
            <a:endParaRPr lang="en-US" altLang="en-US" sz="6536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6536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</a:t>
            </a:r>
            <a:endParaRPr lang="en-US" altLang="en-US" sz="6536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3370973-7C5B-4161-B046-157FF8072B41}"/>
              </a:ext>
            </a:extLst>
          </p:cNvPr>
          <p:cNvSpPr/>
          <p:nvPr/>
        </p:nvSpPr>
        <p:spPr>
          <a:xfrm>
            <a:off x="32310509" y="7120835"/>
            <a:ext cx="10955050" cy="30564629"/>
          </a:xfrm>
          <a:prstGeom prst="rect">
            <a:avLst/>
          </a:prstGeom>
          <a:noFill/>
          <a:ln w="57150">
            <a:solidFill>
              <a:srgbClr val="888B8D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2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5F70A2B-F3CB-414A-8AAA-D8E8D81920BD}"/>
              </a:ext>
            </a:extLst>
          </p:cNvPr>
          <p:cNvSpPr/>
          <p:nvPr/>
        </p:nvSpPr>
        <p:spPr>
          <a:xfrm>
            <a:off x="12075529" y="7120833"/>
            <a:ext cx="19740141" cy="30564629"/>
          </a:xfrm>
          <a:prstGeom prst="rect">
            <a:avLst/>
          </a:prstGeom>
          <a:noFill/>
          <a:ln w="57150">
            <a:solidFill>
              <a:srgbClr val="888B8D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2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EDEF7A6-CBE9-4445-BF8A-DB21EF629BBB}"/>
              </a:ext>
            </a:extLst>
          </p:cNvPr>
          <p:cNvSpPr txBox="1"/>
          <p:nvPr/>
        </p:nvSpPr>
        <p:spPr>
          <a:xfrm>
            <a:off x="32856450" y="7722890"/>
            <a:ext cx="10125241" cy="1551474"/>
          </a:xfrm>
          <a:prstGeom prst="roundRect">
            <a:avLst/>
          </a:prstGeom>
          <a:gradFill>
            <a:gsLst>
              <a:gs pos="0">
                <a:srgbClr val="D8D9DA"/>
              </a:gs>
              <a:gs pos="100000">
                <a:srgbClr val="888B8D"/>
              </a:gs>
            </a:gsLst>
            <a:lin ang="5400000" scaled="1"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364603" tIns="182302" rIns="364603" bIns="182302">
            <a:spAutoFit/>
          </a:bodyPr>
          <a:lstStyle/>
          <a:p>
            <a:pPr algn="ctr" defTabSz="4608904">
              <a:defRPr/>
            </a:pPr>
            <a:r>
              <a:rPr lang="en-US" sz="6720" b="1" dirty="0">
                <a:solidFill>
                  <a:schemeClr val="tx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Decision to Change</a:t>
            </a:r>
            <a:endParaRPr lang="en-US" sz="6160" b="1" dirty="0">
              <a:solidFill>
                <a:schemeClr val="tx1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E78CA93-3767-49BB-94B9-D3F138F519FA}"/>
              </a:ext>
            </a:extLst>
          </p:cNvPr>
          <p:cNvSpPr txBox="1"/>
          <p:nvPr/>
        </p:nvSpPr>
        <p:spPr>
          <a:xfrm>
            <a:off x="32856450" y="16251746"/>
            <a:ext cx="10125241" cy="1551474"/>
          </a:xfrm>
          <a:prstGeom prst="roundRect">
            <a:avLst/>
          </a:prstGeom>
          <a:gradFill>
            <a:gsLst>
              <a:gs pos="0">
                <a:srgbClr val="D8D9DA"/>
              </a:gs>
              <a:gs pos="100000">
                <a:srgbClr val="888B8D"/>
              </a:gs>
            </a:gsLst>
            <a:lin ang="5400000" scaled="1"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364603" tIns="182302" rIns="364603" bIns="182302">
            <a:spAutoFit/>
          </a:bodyPr>
          <a:lstStyle/>
          <a:p>
            <a:pPr algn="ctr" defTabSz="4608904">
              <a:defRPr/>
            </a:pPr>
            <a:r>
              <a:rPr lang="en-US" sz="6720" b="1" dirty="0">
                <a:solidFill>
                  <a:schemeClr val="tx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Evaluation</a:t>
            </a:r>
            <a:endParaRPr lang="en-US" sz="6160" b="1" dirty="0">
              <a:solidFill>
                <a:schemeClr val="tx1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C656E1B-B695-4424-9736-1E32A6A3D0DE}"/>
              </a:ext>
            </a:extLst>
          </p:cNvPr>
          <p:cNvSpPr txBox="1"/>
          <p:nvPr/>
        </p:nvSpPr>
        <p:spPr>
          <a:xfrm>
            <a:off x="12570367" y="7698443"/>
            <a:ext cx="18725281" cy="1551474"/>
          </a:xfrm>
          <a:prstGeom prst="roundRect">
            <a:avLst/>
          </a:prstGeom>
          <a:gradFill>
            <a:gsLst>
              <a:gs pos="0">
                <a:srgbClr val="D8D9DA"/>
              </a:gs>
              <a:gs pos="100000">
                <a:srgbClr val="888B8D"/>
              </a:gs>
            </a:gsLst>
            <a:lin ang="5400000" scaled="1"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364603" tIns="182302" rIns="364603" bIns="182302">
            <a:spAutoFit/>
          </a:bodyPr>
          <a:lstStyle/>
          <a:p>
            <a:pPr algn="ctr" defTabSz="4608904">
              <a:defRPr/>
            </a:pPr>
            <a:r>
              <a:rPr lang="en-US" sz="6720" b="1" dirty="0">
                <a:solidFill>
                  <a:schemeClr val="tx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Synthesis of Findings</a:t>
            </a:r>
            <a:endParaRPr lang="en-US" sz="6160" b="1" dirty="0">
              <a:solidFill>
                <a:schemeClr val="tx1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5F6D1DE-1A0F-4D25-A2C6-23396047467C}"/>
              </a:ext>
            </a:extLst>
          </p:cNvPr>
          <p:cNvSpPr txBox="1"/>
          <p:nvPr/>
        </p:nvSpPr>
        <p:spPr>
          <a:xfrm>
            <a:off x="12570367" y="16251742"/>
            <a:ext cx="18725281" cy="1551474"/>
          </a:xfrm>
          <a:prstGeom prst="roundRect">
            <a:avLst/>
          </a:prstGeom>
          <a:gradFill>
            <a:gsLst>
              <a:gs pos="0">
                <a:srgbClr val="D8D9DA"/>
              </a:gs>
              <a:gs pos="100000">
                <a:srgbClr val="888B8D"/>
              </a:gs>
            </a:gsLst>
            <a:lin ang="5400000" scaled="1"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364603" tIns="182302" rIns="364603" bIns="182302">
            <a:spAutoFit/>
          </a:bodyPr>
          <a:lstStyle/>
          <a:p>
            <a:pPr algn="ctr" defTabSz="4608904">
              <a:defRPr/>
            </a:pPr>
            <a:r>
              <a:rPr lang="en-US" sz="6720" b="1" dirty="0">
                <a:solidFill>
                  <a:schemeClr val="tx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EBP Guidelines</a:t>
            </a:r>
            <a:endParaRPr lang="en-US" sz="6160" b="1" dirty="0">
              <a:solidFill>
                <a:schemeClr val="tx1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971D121-A129-49F9-9A02-99354825BED5}"/>
              </a:ext>
            </a:extLst>
          </p:cNvPr>
          <p:cNvSpPr txBox="1"/>
          <p:nvPr/>
        </p:nvSpPr>
        <p:spPr>
          <a:xfrm>
            <a:off x="12570367" y="23871690"/>
            <a:ext cx="18725281" cy="1551474"/>
          </a:xfrm>
          <a:prstGeom prst="roundRect">
            <a:avLst/>
          </a:prstGeom>
          <a:gradFill>
            <a:gsLst>
              <a:gs pos="0">
                <a:srgbClr val="D8D9DA"/>
              </a:gs>
              <a:gs pos="100000">
                <a:srgbClr val="888B8D"/>
              </a:gs>
            </a:gsLst>
            <a:lin ang="5400000" scaled="1"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364603" tIns="182302" rIns="364603" bIns="182302">
            <a:spAutoFit/>
          </a:bodyPr>
          <a:lstStyle/>
          <a:p>
            <a:pPr algn="ctr" defTabSz="4608904">
              <a:defRPr/>
            </a:pPr>
            <a:r>
              <a:rPr lang="en-US" sz="6720" b="1" dirty="0">
                <a:solidFill>
                  <a:schemeClr val="tx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Theoretical Framework</a:t>
            </a:r>
            <a:endParaRPr lang="en-US" sz="6160" b="1" dirty="0">
              <a:solidFill>
                <a:schemeClr val="tx1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73E5DA0-63DC-4B52-B396-0511FAD9A69C}"/>
              </a:ext>
            </a:extLst>
          </p:cNvPr>
          <p:cNvSpPr txBox="1"/>
          <p:nvPr/>
        </p:nvSpPr>
        <p:spPr>
          <a:xfrm>
            <a:off x="32856449" y="23871694"/>
            <a:ext cx="10125241" cy="1551474"/>
          </a:xfrm>
          <a:prstGeom prst="roundRect">
            <a:avLst/>
          </a:prstGeom>
          <a:gradFill>
            <a:gsLst>
              <a:gs pos="0">
                <a:srgbClr val="D8D9DA"/>
              </a:gs>
              <a:gs pos="100000">
                <a:srgbClr val="888B8D"/>
              </a:gs>
            </a:gsLst>
            <a:lin ang="5400000" scaled="1"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364603" tIns="182302" rIns="364603" bIns="182302">
            <a:spAutoFit/>
          </a:bodyPr>
          <a:lstStyle/>
          <a:p>
            <a:pPr algn="ctr" defTabSz="4608904">
              <a:defRPr/>
            </a:pPr>
            <a:r>
              <a:rPr lang="en-US" sz="6720" b="1" dirty="0">
                <a:solidFill>
                  <a:schemeClr val="tx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References</a:t>
            </a:r>
            <a:endParaRPr lang="en-US" sz="6160" b="1" dirty="0">
              <a:solidFill>
                <a:schemeClr val="tx1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1894434-D509-4352-BA9E-8C10E61306EF}"/>
              </a:ext>
            </a:extLst>
          </p:cNvPr>
          <p:cNvSpPr txBox="1"/>
          <p:nvPr/>
        </p:nvSpPr>
        <p:spPr>
          <a:xfrm>
            <a:off x="33017337" y="29162934"/>
            <a:ext cx="10125241" cy="1551474"/>
          </a:xfrm>
          <a:prstGeom prst="roundRect">
            <a:avLst/>
          </a:prstGeom>
          <a:gradFill>
            <a:gsLst>
              <a:gs pos="0">
                <a:srgbClr val="D8D9DA"/>
              </a:gs>
              <a:gs pos="100000">
                <a:srgbClr val="888B8D"/>
              </a:gs>
            </a:gsLst>
            <a:lin ang="5400000" scaled="1"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364603" tIns="182302" rIns="364603" bIns="182302">
            <a:spAutoFit/>
          </a:bodyPr>
          <a:lstStyle/>
          <a:p>
            <a:pPr algn="ctr" defTabSz="4608904">
              <a:defRPr/>
            </a:pPr>
            <a:r>
              <a:rPr lang="en-US" sz="6720" b="1" dirty="0">
                <a:solidFill>
                  <a:schemeClr val="tx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Acknowledgements</a:t>
            </a:r>
            <a:endParaRPr lang="en-US" sz="6160" b="1" dirty="0">
              <a:solidFill>
                <a:schemeClr val="tx1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TextBox 72">
            <a:extLst>
              <a:ext uri="{FF2B5EF4-FFF2-40B4-BE49-F238E27FC236}">
                <a16:creationId xmlns:a16="http://schemas.microsoft.com/office/drawing/2014/main" id="{B6297CFC-572F-4E90-ADB2-98D571899A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70367" y="18301510"/>
            <a:ext cx="18725281" cy="2103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6536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Xxxxxxxxxxxxxxxxxxxxxxxxxxxxxxxxx</a:t>
            </a:r>
            <a:endParaRPr lang="en-US" altLang="en-US" sz="6536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6536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xxxxxxxxxxxxxxxxxxxxxxxxxxxxxxxxx</a:t>
            </a:r>
            <a:endParaRPr lang="en-US" altLang="en-US" sz="6536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Box 72">
            <a:extLst>
              <a:ext uri="{FF2B5EF4-FFF2-40B4-BE49-F238E27FC236}">
                <a16:creationId xmlns:a16="http://schemas.microsoft.com/office/drawing/2014/main" id="{88BA45FD-ABB6-472C-9313-550175C44C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70367" y="25890616"/>
            <a:ext cx="18725281" cy="2103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6536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Xxxxxxxxxxxxxxxxxxxxxxxxxxxxxxxxx</a:t>
            </a:r>
            <a:endParaRPr lang="en-US" altLang="en-US" sz="6536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6536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xxxxxxxxxxxxxxxxxxxxxxxxxxxxxxxxx</a:t>
            </a:r>
            <a:endParaRPr lang="en-US" altLang="en-US" sz="6536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TextBox 60">
            <a:extLst>
              <a:ext uri="{FF2B5EF4-FFF2-40B4-BE49-F238E27FC236}">
                <a16:creationId xmlns:a16="http://schemas.microsoft.com/office/drawing/2014/main" id="{81637235-887E-4E15-BA84-B7EDB70C09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71107" y="18301514"/>
            <a:ext cx="9850337" cy="2103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6536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</a:t>
            </a:r>
            <a:endParaRPr lang="en-US" altLang="en-US" sz="6536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6536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</a:t>
            </a:r>
            <a:endParaRPr lang="en-US" altLang="en-US" sz="6536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TextBox 60">
            <a:extLst>
              <a:ext uri="{FF2B5EF4-FFF2-40B4-BE49-F238E27FC236}">
                <a16:creationId xmlns:a16="http://schemas.microsoft.com/office/drawing/2014/main" id="{F99AF0FA-BBAC-4A26-BA01-83730D418C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71106" y="9772658"/>
            <a:ext cx="9850337" cy="2103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6536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</a:t>
            </a:r>
            <a:endParaRPr lang="en-US" altLang="en-US" sz="6536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6536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</a:t>
            </a:r>
            <a:endParaRPr lang="en-US" altLang="en-US" sz="6536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TextBox 60">
            <a:extLst>
              <a:ext uri="{FF2B5EF4-FFF2-40B4-BE49-F238E27FC236}">
                <a16:creationId xmlns:a16="http://schemas.microsoft.com/office/drawing/2014/main" id="{9033C227-3A25-4BC0-B548-CECC19ED7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03521" y="25890620"/>
            <a:ext cx="9850337" cy="2103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6536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</a:t>
            </a:r>
            <a:endParaRPr lang="en-US" altLang="en-US" sz="6536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6536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</a:t>
            </a:r>
            <a:endParaRPr lang="en-US" altLang="en-US" sz="6536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TextBox 60">
            <a:extLst>
              <a:ext uri="{FF2B5EF4-FFF2-40B4-BE49-F238E27FC236}">
                <a16:creationId xmlns:a16="http://schemas.microsoft.com/office/drawing/2014/main" id="{61490233-EEFA-4B41-B983-B9E19306FB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03521" y="31283972"/>
            <a:ext cx="9850337" cy="2103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6536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</a:t>
            </a:r>
            <a:endParaRPr lang="en-US" altLang="en-US" sz="6536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6536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</a:t>
            </a:r>
            <a:endParaRPr lang="en-US" altLang="en-US" sz="6536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590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183</TotalTime>
  <Words>51</Words>
  <Application>Microsoft Office PowerPoint</Application>
  <PresentationFormat>Custom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Trebuchet MS</vt:lpstr>
      <vt:lpstr>Office Theme</vt:lpstr>
      <vt:lpstr>Title of the Poster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Vyas, Anita</dc:creator>
  <cp:lastModifiedBy>Vyas, Anita</cp:lastModifiedBy>
  <cp:revision>19</cp:revision>
  <dcterms:created xsi:type="dcterms:W3CDTF">2018-09-17T20:40:42Z</dcterms:created>
  <dcterms:modified xsi:type="dcterms:W3CDTF">2018-09-19T16:20:15Z</dcterms:modified>
</cp:coreProperties>
</file>